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125" d="100"/>
          <a:sy n="125" d="100"/>
        </p:scale>
        <p:origin x="-1648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11DD0B-1882-4950-9F32-211435F9CD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682AA8-1035-4C32-AABE-657DD589BC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10CCF0-224B-4B95-98E7-A4FBD73DD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A693E3-8444-4334-861A-E0C9CAEF4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36CDB-8E26-489D-872A-E98787460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95525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97890-B9D6-48E3-A885-30236FBCB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8D2678-7FD1-4157-BBBA-51EB68A344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AF9AAD-8C51-4617-A8DE-68AEFB2F0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71AB92E-224F-42B7-A583-B3F622F0D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4B09B-C163-4A0B-8779-D8478C86D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01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F28472-8C03-462E-B95F-46717A0B67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A8E1E6-F743-4033-9CA4-F5CABC71EA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872A9B-01F0-42EA-ADF4-1BC9B9C5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875E76-77DC-46F6-B15A-3D2F3B477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241FC5-B301-4E0C-B680-3499B0E4A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03954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1A6B9-6DA7-4AC2-AE7B-D4CA7E160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2CF74C-62F7-497C-B7A0-72038A7AB3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8E4CBF-538F-4305-9477-3ED6B20B4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467F6-3877-4F37-A52A-11D72F32C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E5C10-62CF-414E-9219-DD220B417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8295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6CE29-C12E-4CD7-88D9-4CFC5CB41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D35B9-4367-4239-A724-20F4DE2CB7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3D39B8-6CC6-410E-AC65-886A1AF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0F8373-1243-4848-A8FD-EA1E86D26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872C5F-B182-4D47-8988-AD358BA4A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1994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1DD480-B0DA-4F59-B348-A9A04EA85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40736E-873B-4311-9FF8-CEA5A379BC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C616D3-27DC-4C6F-AAA0-DBF08AA77F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D98DC2-4CCD-4200-A6BB-B094BD59A9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D96144C-3251-4654-BAF4-F0D8A5D9C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10CDEB-0423-4A54-AF60-60758A3EB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216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83754A-B05B-4E54-A646-07112A3BA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DD435D-8538-4338-AFE5-529B1ABDA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A0A770-FCD8-416C-9019-A428A48B55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4A0558-CA5E-49F5-B4BF-2D84C050A4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1A1080-12E4-45B5-9E73-459735C486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D6A999F-9F74-4D52-A2F5-BD90C016F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7E5A117-B222-4BF6-A3E4-7FFB9A997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AD6C95C-47D6-402B-B796-AADE2B813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27634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4102F-7E86-4F58-8544-9B9CF9092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A8D3DE5-808A-4841-9EF2-DAD67E4C84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A9C82D-0B18-4CF7-A0FE-E36566247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2DDA12-1431-4997-8B3D-781F2BC97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2397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734ACD0-1A3C-4CC1-9E5D-A5332C75B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359E4C-C38D-47DF-ACD4-2B24CD577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62FDD4-E337-4F5D-BEA0-078E12DEA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0331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E90A3-1DE0-497F-BAE8-F63AD7054E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C6FF2D-D51A-4525-B716-52322A74C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CDC320-27D2-42A8-BE1C-AE37EC7D3D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6FB03D-628D-4949-9287-9D659388E2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0051E0-EE4E-4503-9A17-C2CB9C2A6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E1048-A751-4AE9-A8A4-05ECAF389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1240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5E963C-B229-4561-8B03-7E227D4604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E93637-E96C-4C63-9C96-63B29B07ED0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670C3F-E976-4CFE-8ACF-9191271776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EF834F-6734-482C-A2DD-D9B068B7D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CDB204-6D3E-4931-9EA0-23BE18423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59F66-0F30-4EC1-812E-8EC5D70AA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3487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ED2711-9CA6-4DB1-A79D-DE20779F5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B582D7-0B1F-4CFB-9632-E16F1AD267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9E97DA-8D7E-4E01-BC11-C93542A39D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03396-DD96-41CF-9427-9BD21CACF895}" type="datetimeFigureOut">
              <a:rPr lang="ko-KR" altLang="en-US" smtClean="0"/>
              <a:t>2021-03-12</a:t>
            </a:fld>
            <a:endParaRPr lang="ko-KR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EE105C-A3A4-48CE-9F76-6FF0AD4BAB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C22FCD-443B-4C31-A049-5486BF0613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72C873-2427-4B4D-AFD2-2EACDF5AFF9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7104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microsoft.com/office/2007/relationships/hdphoto" Target="../media/hdphoto1.wdp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26" descr="바퀴벌레 - 무료 동물개 아이콘">
            <a:extLst>
              <a:ext uri="{FF2B5EF4-FFF2-40B4-BE49-F238E27FC236}">
                <a16:creationId xmlns:a16="http://schemas.microsoft.com/office/drawing/2014/main" id="{EF16CF6F-BD5C-4311-9E26-F70A66DB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756" y="1350168"/>
            <a:ext cx="773647" cy="77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2" descr="Buy 2-Channel Relay Module Online In India. Hyderabad">
            <a:extLst>
              <a:ext uri="{FF2B5EF4-FFF2-40B4-BE49-F238E27FC236}">
                <a16:creationId xmlns:a16="http://schemas.microsoft.com/office/drawing/2014/main" id="{BFF49721-7546-4B6E-ABBC-4E9E3CA4C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01282" y="1899899"/>
            <a:ext cx="1919095" cy="191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3D5FF5A-F7FD-438C-9475-86E1BEF6140D}"/>
              </a:ext>
            </a:extLst>
          </p:cNvPr>
          <p:cNvGrpSpPr/>
          <p:nvPr/>
        </p:nvGrpSpPr>
        <p:grpSpPr>
          <a:xfrm>
            <a:off x="315573" y="1582220"/>
            <a:ext cx="5304390" cy="3972775"/>
            <a:chOff x="315573" y="1582220"/>
            <a:chExt cx="5304390" cy="3972775"/>
          </a:xfrm>
        </p:grpSpPr>
        <p:pic>
          <p:nvPicPr>
            <p:cNvPr id="1026" name="Picture 2" descr="GPIO layout for the Raspberry Pi">
              <a:extLst>
                <a:ext uri="{FF2B5EF4-FFF2-40B4-BE49-F238E27FC236}">
                  <a16:creationId xmlns:a16="http://schemas.microsoft.com/office/drawing/2014/main" id="{8F45C6C2-99DA-4C87-9C37-36E2E5CE07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573" y="1582220"/>
              <a:ext cx="5304390" cy="3972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69ED4CD-C6F7-4089-AB52-70890020FA65}"/>
                </a:ext>
              </a:extLst>
            </p:cNvPr>
            <p:cNvSpPr/>
            <p:nvPr/>
          </p:nvSpPr>
          <p:spPr>
            <a:xfrm>
              <a:off x="2467388" y="180848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6173DA2-5B04-4324-8610-A825E54D8664}"/>
                </a:ext>
              </a:extLst>
            </p:cNvPr>
            <p:cNvSpPr/>
            <p:nvPr/>
          </p:nvSpPr>
          <p:spPr>
            <a:xfrm>
              <a:off x="2467388" y="197448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361D379-144E-4654-A1B9-751858AB2DDA}"/>
                </a:ext>
              </a:extLst>
            </p:cNvPr>
            <p:cNvSpPr/>
            <p:nvPr/>
          </p:nvSpPr>
          <p:spPr>
            <a:xfrm>
              <a:off x="2467388" y="214048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064C8C2-2761-44CC-8FEA-15E8CDD9E705}"/>
                </a:ext>
              </a:extLst>
            </p:cNvPr>
            <p:cNvSpPr/>
            <p:nvPr/>
          </p:nvSpPr>
          <p:spPr>
            <a:xfrm>
              <a:off x="2467388" y="2306489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1D8C6AB-BF37-4CE6-8F21-6A3A1DA6A8B4}"/>
                </a:ext>
              </a:extLst>
            </p:cNvPr>
            <p:cNvSpPr/>
            <p:nvPr/>
          </p:nvSpPr>
          <p:spPr>
            <a:xfrm>
              <a:off x="2467388" y="247249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5F548B6-37B3-49E9-8347-18B0360A4839}"/>
                </a:ext>
              </a:extLst>
            </p:cNvPr>
            <p:cNvSpPr/>
            <p:nvPr/>
          </p:nvSpPr>
          <p:spPr>
            <a:xfrm>
              <a:off x="2467388" y="2638495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0FD6907-F22B-4642-8A91-B0A4ED6AF6BC}"/>
                </a:ext>
              </a:extLst>
            </p:cNvPr>
            <p:cNvSpPr/>
            <p:nvPr/>
          </p:nvSpPr>
          <p:spPr>
            <a:xfrm>
              <a:off x="2467388" y="280449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C69BD9F-ADE6-46B3-B516-BFA1134CD2CC}"/>
                </a:ext>
              </a:extLst>
            </p:cNvPr>
            <p:cNvSpPr/>
            <p:nvPr/>
          </p:nvSpPr>
          <p:spPr>
            <a:xfrm>
              <a:off x="2467388" y="2970501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275792E-8264-4B46-ADB0-F0460EE8A991}"/>
                </a:ext>
              </a:extLst>
            </p:cNvPr>
            <p:cNvSpPr/>
            <p:nvPr/>
          </p:nvSpPr>
          <p:spPr>
            <a:xfrm>
              <a:off x="2467388" y="313650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BF2E16-9128-4FE7-9B8F-D892818F2823}"/>
                </a:ext>
              </a:extLst>
            </p:cNvPr>
            <p:cNvSpPr/>
            <p:nvPr/>
          </p:nvSpPr>
          <p:spPr>
            <a:xfrm>
              <a:off x="2467388" y="3302507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5A6D768-A332-4F70-BE12-9538FD7DCAB7}"/>
                </a:ext>
              </a:extLst>
            </p:cNvPr>
            <p:cNvSpPr/>
            <p:nvPr/>
          </p:nvSpPr>
          <p:spPr>
            <a:xfrm>
              <a:off x="2467388" y="346851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60174E6-92EA-4E4C-8AD2-191CD197EDF8}"/>
                </a:ext>
              </a:extLst>
            </p:cNvPr>
            <p:cNvSpPr/>
            <p:nvPr/>
          </p:nvSpPr>
          <p:spPr>
            <a:xfrm>
              <a:off x="2467388" y="363451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42051AB-48C0-43F0-A831-DE6E2B16A214}"/>
                </a:ext>
              </a:extLst>
            </p:cNvPr>
            <p:cNvSpPr/>
            <p:nvPr/>
          </p:nvSpPr>
          <p:spPr>
            <a:xfrm>
              <a:off x="2467388" y="380051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62D57D2-69BF-48F9-8ADE-6B4ABBD09E97}"/>
                </a:ext>
              </a:extLst>
            </p:cNvPr>
            <p:cNvSpPr/>
            <p:nvPr/>
          </p:nvSpPr>
          <p:spPr>
            <a:xfrm>
              <a:off x="2467388" y="3966519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29C448C-A51F-48A7-BFFA-0E185E58D10E}"/>
                </a:ext>
              </a:extLst>
            </p:cNvPr>
            <p:cNvSpPr/>
            <p:nvPr/>
          </p:nvSpPr>
          <p:spPr>
            <a:xfrm>
              <a:off x="2467388" y="413252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4376FBE-5333-4B72-886F-9C7E049F17B6}"/>
                </a:ext>
              </a:extLst>
            </p:cNvPr>
            <p:cNvSpPr/>
            <p:nvPr/>
          </p:nvSpPr>
          <p:spPr>
            <a:xfrm>
              <a:off x="2467388" y="4298525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5E9E563-6AAF-4FEC-AC52-C6C55C720D06}"/>
                </a:ext>
              </a:extLst>
            </p:cNvPr>
            <p:cNvSpPr/>
            <p:nvPr/>
          </p:nvSpPr>
          <p:spPr>
            <a:xfrm>
              <a:off x="2467388" y="446452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09B77C8-CD9F-4545-8003-9A9D3B908FB1}"/>
                </a:ext>
              </a:extLst>
            </p:cNvPr>
            <p:cNvSpPr/>
            <p:nvPr/>
          </p:nvSpPr>
          <p:spPr>
            <a:xfrm>
              <a:off x="2467388" y="4630531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3771C8A-E656-4C29-A79C-80FA60AA70CF}"/>
                </a:ext>
              </a:extLst>
            </p:cNvPr>
            <p:cNvSpPr/>
            <p:nvPr/>
          </p:nvSpPr>
          <p:spPr>
            <a:xfrm>
              <a:off x="2467388" y="479653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D565499-525A-4392-819C-A9113CFDEB31}"/>
                </a:ext>
              </a:extLst>
            </p:cNvPr>
            <p:cNvSpPr/>
            <p:nvPr/>
          </p:nvSpPr>
          <p:spPr>
            <a:xfrm>
              <a:off x="2467388" y="496254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9CB4F19-E4C8-4279-873D-FE2BD707BBBB}"/>
                </a:ext>
              </a:extLst>
            </p:cNvPr>
            <p:cNvSpPr/>
            <p:nvPr/>
          </p:nvSpPr>
          <p:spPr>
            <a:xfrm>
              <a:off x="4336828" y="179324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7A726D5-2395-4207-A2DF-9F93C309B6D9}"/>
                </a:ext>
              </a:extLst>
            </p:cNvPr>
            <p:cNvSpPr/>
            <p:nvPr/>
          </p:nvSpPr>
          <p:spPr>
            <a:xfrm>
              <a:off x="4336828" y="196084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5B6346A-3F14-45B1-920A-D884E8D84B7A}"/>
                </a:ext>
              </a:extLst>
            </p:cNvPr>
            <p:cNvSpPr/>
            <p:nvPr/>
          </p:nvSpPr>
          <p:spPr>
            <a:xfrm>
              <a:off x="4336828" y="212845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6F85701-29B7-4E3A-9C79-E5E5727C3299}"/>
                </a:ext>
              </a:extLst>
            </p:cNvPr>
            <p:cNvSpPr/>
            <p:nvPr/>
          </p:nvSpPr>
          <p:spPr>
            <a:xfrm>
              <a:off x="4336828" y="229606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05C00CC-4871-493B-BB3D-6A18AA8E21BF}"/>
                </a:ext>
              </a:extLst>
            </p:cNvPr>
            <p:cNvSpPr/>
            <p:nvPr/>
          </p:nvSpPr>
          <p:spPr>
            <a:xfrm>
              <a:off x="4336828" y="246367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38203AB-D916-4AD9-9CE3-64655620F3C2}"/>
                </a:ext>
              </a:extLst>
            </p:cNvPr>
            <p:cNvSpPr/>
            <p:nvPr/>
          </p:nvSpPr>
          <p:spPr>
            <a:xfrm>
              <a:off x="4336828" y="263128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D50E644-21F9-4528-A129-E8FAFA9C7726}"/>
                </a:ext>
              </a:extLst>
            </p:cNvPr>
            <p:cNvSpPr/>
            <p:nvPr/>
          </p:nvSpPr>
          <p:spPr>
            <a:xfrm>
              <a:off x="4336828" y="279888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919CB70-6CB6-4ED1-9A37-C5F7818A11FB}"/>
                </a:ext>
              </a:extLst>
            </p:cNvPr>
            <p:cNvSpPr/>
            <p:nvPr/>
          </p:nvSpPr>
          <p:spPr>
            <a:xfrm>
              <a:off x="4336828" y="296649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EACA756-52F6-4403-BF32-FFEE2991D905}"/>
                </a:ext>
              </a:extLst>
            </p:cNvPr>
            <p:cNvSpPr/>
            <p:nvPr/>
          </p:nvSpPr>
          <p:spPr>
            <a:xfrm>
              <a:off x="4336828" y="313410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601AD5E-6733-429B-8B0F-B225E8BC819D}"/>
                </a:ext>
              </a:extLst>
            </p:cNvPr>
            <p:cNvSpPr/>
            <p:nvPr/>
          </p:nvSpPr>
          <p:spPr>
            <a:xfrm>
              <a:off x="4336828" y="330171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A66B06D-D4E9-4EE2-9766-20A46762F4D9}"/>
                </a:ext>
              </a:extLst>
            </p:cNvPr>
            <p:cNvSpPr/>
            <p:nvPr/>
          </p:nvSpPr>
          <p:spPr>
            <a:xfrm>
              <a:off x="4336828" y="346932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22A13FB-2FE0-4D89-BF13-88D831017042}"/>
                </a:ext>
              </a:extLst>
            </p:cNvPr>
            <p:cNvSpPr/>
            <p:nvPr/>
          </p:nvSpPr>
          <p:spPr>
            <a:xfrm>
              <a:off x="4336828" y="363692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289742F-2429-4242-A901-78AEA8E76F34}"/>
                </a:ext>
              </a:extLst>
            </p:cNvPr>
            <p:cNvSpPr/>
            <p:nvPr/>
          </p:nvSpPr>
          <p:spPr>
            <a:xfrm>
              <a:off x="4336828" y="380453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D5BE600-2E5A-46F3-AC87-4521A545073F}"/>
                </a:ext>
              </a:extLst>
            </p:cNvPr>
            <p:cNvSpPr/>
            <p:nvPr/>
          </p:nvSpPr>
          <p:spPr>
            <a:xfrm>
              <a:off x="4336828" y="397214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9FE1848-3740-44F0-8827-849212A4A841}"/>
                </a:ext>
              </a:extLst>
            </p:cNvPr>
            <p:cNvSpPr/>
            <p:nvPr/>
          </p:nvSpPr>
          <p:spPr>
            <a:xfrm>
              <a:off x="4336828" y="413975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AB5232A-55F7-46B7-8B32-18293ECAA145}"/>
                </a:ext>
              </a:extLst>
            </p:cNvPr>
            <p:cNvSpPr/>
            <p:nvPr/>
          </p:nvSpPr>
          <p:spPr>
            <a:xfrm>
              <a:off x="4336828" y="430736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D01D661-1C9B-4DC7-8DCD-745D4ABE3A7F}"/>
                </a:ext>
              </a:extLst>
            </p:cNvPr>
            <p:cNvSpPr/>
            <p:nvPr/>
          </p:nvSpPr>
          <p:spPr>
            <a:xfrm>
              <a:off x="4336828" y="447496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448386A-94CB-41A5-8592-63FE58E3F23B}"/>
                </a:ext>
              </a:extLst>
            </p:cNvPr>
            <p:cNvSpPr/>
            <p:nvPr/>
          </p:nvSpPr>
          <p:spPr>
            <a:xfrm>
              <a:off x="4336828" y="464257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2B4BE05-DF0E-48C2-947E-FCF27D5A4C36}"/>
                </a:ext>
              </a:extLst>
            </p:cNvPr>
            <p:cNvSpPr/>
            <p:nvPr/>
          </p:nvSpPr>
          <p:spPr>
            <a:xfrm>
              <a:off x="4336828" y="481018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F4D7AD-D7FF-453A-80F4-08F0A1498C3B}"/>
                </a:ext>
              </a:extLst>
            </p:cNvPr>
            <p:cNvSpPr/>
            <p:nvPr/>
          </p:nvSpPr>
          <p:spPr>
            <a:xfrm>
              <a:off x="4336828" y="497778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id="{549F899D-AD4B-4DDB-BA08-6DDC81AC568F}"/>
              </a:ext>
            </a:extLst>
          </p:cNvPr>
          <p:cNvGrpSpPr/>
          <p:nvPr/>
        </p:nvGrpSpPr>
        <p:grpSpPr>
          <a:xfrm>
            <a:off x="3134456" y="400050"/>
            <a:ext cx="910590" cy="910590"/>
            <a:chOff x="3134456" y="344170"/>
            <a:chExt cx="910590" cy="910590"/>
          </a:xfrm>
        </p:grpSpPr>
        <p:pic>
          <p:nvPicPr>
            <p:cNvPr id="1028" name="Picture 4" descr="Fan for Raspberry Pi 4 — Pi Australia">
              <a:extLst>
                <a:ext uri="{FF2B5EF4-FFF2-40B4-BE49-F238E27FC236}">
                  <a16:creationId xmlns:a16="http://schemas.microsoft.com/office/drawing/2014/main" id="{37EA74C3-B85B-4A39-9B8D-FBE7AD855B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4456" y="344170"/>
              <a:ext cx="910590" cy="9105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187E7F75-7FA3-416B-A301-7ABCF5CB8FBC}"/>
                </a:ext>
              </a:extLst>
            </p:cNvPr>
            <p:cNvSpPr/>
            <p:nvPr/>
          </p:nvSpPr>
          <p:spPr>
            <a:xfrm>
              <a:off x="3757708" y="401320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386BF1CC-76BB-4994-B9AB-46A532BA14A8}"/>
                </a:ext>
              </a:extLst>
            </p:cNvPr>
            <p:cNvSpPr/>
            <p:nvPr/>
          </p:nvSpPr>
          <p:spPr>
            <a:xfrm>
              <a:off x="3958686" y="401320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50" name="Connector: Elbow 49">
            <a:extLst>
              <a:ext uri="{FF2B5EF4-FFF2-40B4-BE49-F238E27FC236}">
                <a16:creationId xmlns:a16="http://schemas.microsoft.com/office/drawing/2014/main" id="{47B49FC6-185E-4461-A156-B60239B16405}"/>
              </a:ext>
            </a:extLst>
          </p:cNvPr>
          <p:cNvCxnSpPr>
            <a:stCxn id="48" idx="2"/>
            <a:endCxn id="4" idx="0"/>
          </p:cNvCxnSpPr>
          <p:nvPr/>
        </p:nvCxnSpPr>
        <p:spPr>
          <a:xfrm rot="10800000" flipV="1">
            <a:off x="2510568" y="500380"/>
            <a:ext cx="1247140" cy="1308100"/>
          </a:xfrm>
          <a:prstGeom prst="bentConnector2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ctor: Elbow 52">
            <a:extLst>
              <a:ext uri="{FF2B5EF4-FFF2-40B4-BE49-F238E27FC236}">
                <a16:creationId xmlns:a16="http://schemas.microsoft.com/office/drawing/2014/main" id="{EF1B1371-81C4-4D34-9D19-7B5BA3325ABD}"/>
              </a:ext>
            </a:extLst>
          </p:cNvPr>
          <p:cNvCxnSpPr>
            <a:cxnSpLocks/>
            <a:stCxn id="49" idx="6"/>
            <a:endCxn id="28" idx="6"/>
          </p:cNvCxnSpPr>
          <p:nvPr/>
        </p:nvCxnSpPr>
        <p:spPr>
          <a:xfrm>
            <a:off x="4045046" y="500380"/>
            <a:ext cx="378142" cy="1671256"/>
          </a:xfrm>
          <a:prstGeom prst="bentConnector3">
            <a:avLst>
              <a:gd name="adj1" fmla="val 160453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F180E42-061A-4FAC-813B-36A5C12D61D9}"/>
              </a:ext>
            </a:extLst>
          </p:cNvPr>
          <p:cNvGrpSpPr/>
          <p:nvPr/>
        </p:nvGrpSpPr>
        <p:grpSpPr>
          <a:xfrm>
            <a:off x="7796645" y="317381"/>
            <a:ext cx="769915" cy="718820"/>
            <a:chOff x="7646883" y="1950889"/>
            <a:chExt cx="769915" cy="718820"/>
          </a:xfrm>
        </p:grpSpPr>
        <p:pic>
          <p:nvPicPr>
            <p:cNvPr id="1030" name="Picture 6" descr="Electric Motor Icons - Download Free Vector Icons | Noun Project">
              <a:extLst>
                <a:ext uri="{FF2B5EF4-FFF2-40B4-BE49-F238E27FC236}">
                  <a16:creationId xmlns:a16="http://schemas.microsoft.com/office/drawing/2014/main" id="{2958EDBA-1926-4464-9A0C-430620511E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0063" y="1950889"/>
              <a:ext cx="718820" cy="718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Arrow: Left-Right 58">
              <a:extLst>
                <a:ext uri="{FF2B5EF4-FFF2-40B4-BE49-F238E27FC236}">
                  <a16:creationId xmlns:a16="http://schemas.microsoft.com/office/drawing/2014/main" id="{9C2BF0BC-D216-4AED-AA0C-A9CD70239096}"/>
                </a:ext>
              </a:extLst>
            </p:cNvPr>
            <p:cNvSpPr/>
            <p:nvPr/>
          </p:nvSpPr>
          <p:spPr>
            <a:xfrm rot="16200000">
              <a:off x="8085033" y="2239273"/>
              <a:ext cx="539102" cy="124428"/>
            </a:xfrm>
            <a:prstGeom prst="left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C804FEEE-DC14-462C-AECE-A13F9A1F8CAC}"/>
                </a:ext>
              </a:extLst>
            </p:cNvPr>
            <p:cNvGrpSpPr/>
            <p:nvPr/>
          </p:nvGrpSpPr>
          <p:grpSpPr>
            <a:xfrm>
              <a:off x="7646883" y="2130326"/>
              <a:ext cx="86360" cy="414921"/>
              <a:chOff x="7646883" y="2226846"/>
              <a:chExt cx="86360" cy="414921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C57D7FCB-541F-48BA-95D8-D93B19621ED6}"/>
                  </a:ext>
                </a:extLst>
              </p:cNvPr>
              <p:cNvSpPr/>
              <p:nvPr/>
            </p:nvSpPr>
            <p:spPr>
              <a:xfrm>
                <a:off x="7646883" y="2226846"/>
                <a:ext cx="86360" cy="8636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74746AA0-30B7-46BF-9637-3E1C98378A22}"/>
                  </a:ext>
                </a:extLst>
              </p:cNvPr>
              <p:cNvSpPr/>
              <p:nvPr/>
            </p:nvSpPr>
            <p:spPr>
              <a:xfrm>
                <a:off x="7646883" y="2391126"/>
                <a:ext cx="86360" cy="8636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C6D10BD-E539-4A0F-B96D-8EE6673BF2C7}"/>
                  </a:ext>
                </a:extLst>
              </p:cNvPr>
              <p:cNvSpPr/>
              <p:nvPr/>
            </p:nvSpPr>
            <p:spPr>
              <a:xfrm>
                <a:off x="7646883" y="2555407"/>
                <a:ext cx="86360" cy="8636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57" name="Picture 6" descr="Electric Motor Icons - Download Free Vector Icons | Noun Project">
            <a:extLst>
              <a:ext uri="{FF2B5EF4-FFF2-40B4-BE49-F238E27FC236}">
                <a16:creationId xmlns:a16="http://schemas.microsoft.com/office/drawing/2014/main" id="{8D347801-70DB-483C-A050-360B9C24A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875385" y="1291046"/>
            <a:ext cx="718820" cy="71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Arrow: Left-Right 53">
            <a:extLst>
              <a:ext uri="{FF2B5EF4-FFF2-40B4-BE49-F238E27FC236}">
                <a16:creationId xmlns:a16="http://schemas.microsoft.com/office/drawing/2014/main" id="{FB5D8CAC-FBBA-4364-8517-6CFEB0516B29}"/>
              </a:ext>
            </a:extLst>
          </p:cNvPr>
          <p:cNvSpPr/>
          <p:nvPr/>
        </p:nvSpPr>
        <p:spPr>
          <a:xfrm>
            <a:off x="7939844" y="1270534"/>
            <a:ext cx="539102" cy="12442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949E541-298B-4F5F-9F14-21F932C5E63B}"/>
              </a:ext>
            </a:extLst>
          </p:cNvPr>
          <p:cNvGrpSpPr/>
          <p:nvPr/>
        </p:nvGrpSpPr>
        <p:grpSpPr>
          <a:xfrm>
            <a:off x="7796645" y="1472123"/>
            <a:ext cx="86360" cy="414921"/>
            <a:chOff x="7646883" y="2226846"/>
            <a:chExt cx="86360" cy="414921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95FB3CD-A0CC-44B1-8FF8-8C288DBE7B91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15DA380-B852-4E07-BF11-EE4169798CD6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7973AD4-39BD-488D-8677-AC503ED184B4}"/>
                </a:ext>
              </a:extLst>
            </p:cNvPr>
            <p:cNvSpPr/>
            <p:nvPr/>
          </p:nvSpPr>
          <p:spPr>
            <a:xfrm>
              <a:off x="7646883" y="2555407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38492B34-597D-4D71-87BC-05717C922499}"/>
              </a:ext>
            </a:extLst>
          </p:cNvPr>
          <p:cNvGrpSpPr/>
          <p:nvPr/>
        </p:nvGrpSpPr>
        <p:grpSpPr>
          <a:xfrm>
            <a:off x="6853781" y="3246741"/>
            <a:ext cx="86360" cy="414921"/>
            <a:chOff x="7646883" y="2226846"/>
            <a:chExt cx="86360" cy="414921"/>
          </a:xfrm>
        </p:grpSpPr>
        <p:sp>
          <p:nvSpPr>
            <p:cNvPr id="72" name="Oval 71">
              <a:extLst>
                <a:ext uri="{FF2B5EF4-FFF2-40B4-BE49-F238E27FC236}">
                  <a16:creationId xmlns:a16="http://schemas.microsoft.com/office/drawing/2014/main" id="{C42C108A-928A-4301-BD8A-827C43FBA6BB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Oval 72">
              <a:extLst>
                <a:ext uri="{FF2B5EF4-FFF2-40B4-BE49-F238E27FC236}">
                  <a16:creationId xmlns:a16="http://schemas.microsoft.com/office/drawing/2014/main" id="{0875C124-A70E-4826-AC81-0E23B64B8E40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32E7A268-3E9B-4E97-AED4-6458C6149372}"/>
                </a:ext>
              </a:extLst>
            </p:cNvPr>
            <p:cNvSpPr/>
            <p:nvPr/>
          </p:nvSpPr>
          <p:spPr>
            <a:xfrm>
              <a:off x="7646883" y="2555407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D88DE436-8243-40FA-90E4-930487F76182}"/>
              </a:ext>
            </a:extLst>
          </p:cNvPr>
          <p:cNvGrpSpPr/>
          <p:nvPr/>
        </p:nvGrpSpPr>
        <p:grpSpPr>
          <a:xfrm>
            <a:off x="6853781" y="2128456"/>
            <a:ext cx="86360" cy="414921"/>
            <a:chOff x="7646883" y="2226846"/>
            <a:chExt cx="86360" cy="414921"/>
          </a:xfrm>
        </p:grpSpPr>
        <p:sp>
          <p:nvSpPr>
            <p:cNvPr id="76" name="Oval 75">
              <a:extLst>
                <a:ext uri="{FF2B5EF4-FFF2-40B4-BE49-F238E27FC236}">
                  <a16:creationId xmlns:a16="http://schemas.microsoft.com/office/drawing/2014/main" id="{85723AD5-BF89-42D2-AFF6-0989BDB78007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7" name="Oval 76">
              <a:extLst>
                <a:ext uri="{FF2B5EF4-FFF2-40B4-BE49-F238E27FC236}">
                  <a16:creationId xmlns:a16="http://schemas.microsoft.com/office/drawing/2014/main" id="{12D22750-B214-45FE-AB29-00EFB7FB1571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8" name="Oval 77">
              <a:extLst>
                <a:ext uri="{FF2B5EF4-FFF2-40B4-BE49-F238E27FC236}">
                  <a16:creationId xmlns:a16="http://schemas.microsoft.com/office/drawing/2014/main" id="{4C159513-EF38-4C76-8453-D7D9C3058287}"/>
                </a:ext>
              </a:extLst>
            </p:cNvPr>
            <p:cNvSpPr/>
            <p:nvPr/>
          </p:nvSpPr>
          <p:spPr>
            <a:xfrm>
              <a:off x="7646883" y="2555407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4FCBC740-DDEF-4926-8091-7781545B4883}"/>
              </a:ext>
            </a:extLst>
          </p:cNvPr>
          <p:cNvCxnSpPr>
            <a:stCxn id="26" idx="6"/>
            <a:endCxn id="73" idx="2"/>
          </p:cNvCxnSpPr>
          <p:nvPr/>
        </p:nvCxnSpPr>
        <p:spPr>
          <a:xfrm>
            <a:off x="4423188" y="1836420"/>
            <a:ext cx="2430593" cy="1617781"/>
          </a:xfrm>
          <a:prstGeom prst="bentConnector3">
            <a:avLst>
              <a:gd name="adj1" fmla="val 47074"/>
            </a:avLst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521B43F8-8D58-4491-9A01-BDCE0FCE1BC2}"/>
              </a:ext>
            </a:extLst>
          </p:cNvPr>
          <p:cNvCxnSpPr>
            <a:stCxn id="73" idx="6"/>
            <a:endCxn id="67" idx="2"/>
          </p:cNvCxnSpPr>
          <p:nvPr/>
        </p:nvCxnSpPr>
        <p:spPr>
          <a:xfrm flipV="1">
            <a:off x="6940141" y="1679583"/>
            <a:ext cx="856504" cy="177461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612FA458-9745-46FC-A681-464F1305F440}"/>
              </a:ext>
            </a:extLst>
          </p:cNvPr>
          <p:cNvCxnSpPr>
            <a:cxnSpLocks/>
            <a:stCxn id="72" idx="6"/>
            <a:endCxn id="66" idx="2"/>
          </p:cNvCxnSpPr>
          <p:nvPr/>
        </p:nvCxnSpPr>
        <p:spPr>
          <a:xfrm flipV="1">
            <a:off x="6940141" y="1515303"/>
            <a:ext cx="856504" cy="177461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549C574D-CAAE-49A8-9ABC-8B622DEFC3FE}"/>
              </a:ext>
            </a:extLst>
          </p:cNvPr>
          <p:cNvCxnSpPr>
            <a:cxnSpLocks/>
            <a:stCxn id="74" idx="6"/>
            <a:endCxn id="68" idx="2"/>
          </p:cNvCxnSpPr>
          <p:nvPr/>
        </p:nvCxnSpPr>
        <p:spPr>
          <a:xfrm flipV="1">
            <a:off x="6940141" y="1843864"/>
            <a:ext cx="856504" cy="1774618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8D3F5894-B086-4CE0-8ECE-24A69CD32271}"/>
              </a:ext>
            </a:extLst>
          </p:cNvPr>
          <p:cNvCxnSpPr>
            <a:cxnSpLocks/>
            <a:stCxn id="77" idx="6"/>
            <a:endCxn id="61" idx="2"/>
          </p:cNvCxnSpPr>
          <p:nvPr/>
        </p:nvCxnSpPr>
        <p:spPr>
          <a:xfrm flipV="1">
            <a:off x="6940141" y="704278"/>
            <a:ext cx="856504" cy="16316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FD99224A-11A9-4F5F-B5B1-D85E428831D9}"/>
              </a:ext>
            </a:extLst>
          </p:cNvPr>
          <p:cNvCxnSpPr>
            <a:cxnSpLocks/>
            <a:stCxn id="76" idx="6"/>
            <a:endCxn id="60" idx="2"/>
          </p:cNvCxnSpPr>
          <p:nvPr/>
        </p:nvCxnSpPr>
        <p:spPr>
          <a:xfrm flipV="1">
            <a:off x="6940141" y="539998"/>
            <a:ext cx="856504" cy="163163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C4D32E30-35F9-4832-8B3B-1DCA77B7920E}"/>
              </a:ext>
            </a:extLst>
          </p:cNvPr>
          <p:cNvCxnSpPr>
            <a:cxnSpLocks/>
            <a:stCxn id="78" idx="6"/>
            <a:endCxn id="62" idx="2"/>
          </p:cNvCxnSpPr>
          <p:nvPr/>
        </p:nvCxnSpPr>
        <p:spPr>
          <a:xfrm flipV="1">
            <a:off x="6940141" y="868559"/>
            <a:ext cx="856504" cy="1631638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or: Elbow 97">
            <a:extLst>
              <a:ext uri="{FF2B5EF4-FFF2-40B4-BE49-F238E27FC236}">
                <a16:creationId xmlns:a16="http://schemas.microsoft.com/office/drawing/2014/main" id="{BA4CFBB6-41B4-4F39-99E1-528A54E46488}"/>
              </a:ext>
            </a:extLst>
          </p:cNvPr>
          <p:cNvCxnSpPr>
            <a:cxnSpLocks/>
            <a:stCxn id="40" idx="6"/>
            <a:endCxn id="72" idx="2"/>
          </p:cNvCxnSpPr>
          <p:nvPr/>
        </p:nvCxnSpPr>
        <p:spPr>
          <a:xfrm flipV="1">
            <a:off x="4423188" y="3289921"/>
            <a:ext cx="2430593" cy="893011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BB55F353-98FF-447D-996A-808C40D8C2F9}"/>
              </a:ext>
            </a:extLst>
          </p:cNvPr>
          <p:cNvCxnSpPr>
            <a:cxnSpLocks/>
            <a:stCxn id="34" idx="6"/>
            <a:endCxn id="74" idx="2"/>
          </p:cNvCxnSpPr>
          <p:nvPr/>
        </p:nvCxnSpPr>
        <p:spPr>
          <a:xfrm>
            <a:off x="4423188" y="3177284"/>
            <a:ext cx="2430593" cy="441198"/>
          </a:xfrm>
          <a:prstGeom prst="bentConnector3">
            <a:avLst>
              <a:gd name="adj1" fmla="val 43521"/>
            </a:avLst>
          </a:prstGeom>
          <a:ln w="19050"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5C984907-702C-4468-9A78-813A21341F22}"/>
              </a:ext>
            </a:extLst>
          </p:cNvPr>
          <p:cNvCxnSpPr>
            <a:cxnSpLocks/>
            <a:stCxn id="9" idx="6"/>
            <a:endCxn id="76" idx="2"/>
          </p:cNvCxnSpPr>
          <p:nvPr/>
        </p:nvCxnSpPr>
        <p:spPr>
          <a:xfrm flipV="1">
            <a:off x="2553748" y="2171636"/>
            <a:ext cx="4300033" cy="344036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07">
            <a:extLst>
              <a:ext uri="{FF2B5EF4-FFF2-40B4-BE49-F238E27FC236}">
                <a16:creationId xmlns:a16="http://schemas.microsoft.com/office/drawing/2014/main" id="{0019AAE6-6EB4-4AFB-8FBD-D5255DD6E404}"/>
              </a:ext>
            </a:extLst>
          </p:cNvPr>
          <p:cNvCxnSpPr>
            <a:cxnSpLocks/>
            <a:stCxn id="27" idx="6"/>
            <a:endCxn id="77" idx="2"/>
          </p:cNvCxnSpPr>
          <p:nvPr/>
        </p:nvCxnSpPr>
        <p:spPr>
          <a:xfrm>
            <a:off x="4423188" y="2004028"/>
            <a:ext cx="2430593" cy="331888"/>
          </a:xfrm>
          <a:prstGeom prst="bentConnector3">
            <a:avLst>
              <a:gd name="adj1" fmla="val 44775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2477B9F3-3AF5-4622-BA1F-EB6221E75A24}"/>
              </a:ext>
            </a:extLst>
          </p:cNvPr>
          <p:cNvCxnSpPr>
            <a:cxnSpLocks/>
            <a:stCxn id="31" idx="6"/>
            <a:endCxn id="78" idx="2"/>
          </p:cNvCxnSpPr>
          <p:nvPr/>
        </p:nvCxnSpPr>
        <p:spPr>
          <a:xfrm flipV="1">
            <a:off x="4423188" y="2500197"/>
            <a:ext cx="2430593" cy="174263"/>
          </a:xfrm>
          <a:prstGeom prst="bentConnector3">
            <a:avLst>
              <a:gd name="adj1" fmla="val 44566"/>
            </a:avLst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3" name="Picture 6" descr="Electric Motor Icons - Download Free Vector Icons | Noun Project">
            <a:extLst>
              <a:ext uri="{FF2B5EF4-FFF2-40B4-BE49-F238E27FC236}">
                <a16:creationId xmlns:a16="http://schemas.microsoft.com/office/drawing/2014/main" id="{73BDB222-0779-4F1A-94BD-8D5927864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9097009" y="4185664"/>
            <a:ext cx="718820" cy="67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6" descr="Electric Motor Icons - Download Free Vector Icons | Noun Project">
            <a:extLst>
              <a:ext uri="{FF2B5EF4-FFF2-40B4-BE49-F238E27FC236}">
                <a16:creationId xmlns:a16="http://schemas.microsoft.com/office/drawing/2014/main" id="{2FF0643D-4D5F-4520-99C2-6EF5E6EE2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9101467" y="4897846"/>
            <a:ext cx="718820" cy="67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" name="Arrow: Left-Right 124">
            <a:extLst>
              <a:ext uri="{FF2B5EF4-FFF2-40B4-BE49-F238E27FC236}">
                <a16:creationId xmlns:a16="http://schemas.microsoft.com/office/drawing/2014/main" id="{88223585-B733-403F-8F7F-3015BE2F3853}"/>
              </a:ext>
            </a:extLst>
          </p:cNvPr>
          <p:cNvSpPr/>
          <p:nvPr/>
        </p:nvSpPr>
        <p:spPr>
          <a:xfrm>
            <a:off x="9185510" y="4120718"/>
            <a:ext cx="539102" cy="12442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Arrow: Left-Right 125">
            <a:extLst>
              <a:ext uri="{FF2B5EF4-FFF2-40B4-BE49-F238E27FC236}">
                <a16:creationId xmlns:a16="http://schemas.microsoft.com/office/drawing/2014/main" id="{1D7A1C5D-7050-4F06-B318-B8DDBA025695}"/>
              </a:ext>
            </a:extLst>
          </p:cNvPr>
          <p:cNvSpPr/>
          <p:nvPr/>
        </p:nvSpPr>
        <p:spPr>
          <a:xfrm>
            <a:off x="9185510" y="5524515"/>
            <a:ext cx="539102" cy="12442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B8C4922-A8B2-481F-B7E0-01C6486FF5AC}"/>
              </a:ext>
            </a:extLst>
          </p:cNvPr>
          <p:cNvGrpSpPr/>
          <p:nvPr/>
        </p:nvGrpSpPr>
        <p:grpSpPr>
          <a:xfrm>
            <a:off x="9114141" y="4423071"/>
            <a:ext cx="86360" cy="250640"/>
            <a:chOff x="7646883" y="2226846"/>
            <a:chExt cx="86360" cy="250640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FDCA460A-C0F9-44DC-A0A1-32E2ADBD073B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4FAF7680-3031-431C-AC29-78C242AA85FB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3156EDAD-E8EB-49C3-9F4C-268D54F7D3A1}"/>
              </a:ext>
            </a:extLst>
          </p:cNvPr>
          <p:cNvGrpSpPr/>
          <p:nvPr/>
        </p:nvGrpSpPr>
        <p:grpSpPr>
          <a:xfrm>
            <a:off x="9123057" y="5078384"/>
            <a:ext cx="86360" cy="250640"/>
            <a:chOff x="7646883" y="2226846"/>
            <a:chExt cx="86360" cy="250640"/>
          </a:xfrm>
        </p:grpSpPr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09E30BA4-8D2D-416B-96B6-8D0692BAA0E2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057D1B93-FC2D-4694-8C23-1EFA438BA599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034" name="Picture 10" descr="아두이노 강좌] 아두이노 모터 드라이버 2A L298N을 이용해서 RC카 DC 모터 제어하기 : 네이버 블로그">
            <a:extLst>
              <a:ext uri="{FF2B5EF4-FFF2-40B4-BE49-F238E27FC236}">
                <a16:creationId xmlns:a16="http://schemas.microsoft.com/office/drawing/2014/main" id="{5227071B-8CC5-4A9C-A0C8-6C823C828D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79431" y="3880698"/>
            <a:ext cx="2410699" cy="208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6" name="Group 135">
            <a:extLst>
              <a:ext uri="{FF2B5EF4-FFF2-40B4-BE49-F238E27FC236}">
                <a16:creationId xmlns:a16="http://schemas.microsoft.com/office/drawing/2014/main" id="{91CB606E-7C37-4025-A013-F6E1220CE4EF}"/>
              </a:ext>
            </a:extLst>
          </p:cNvPr>
          <p:cNvGrpSpPr/>
          <p:nvPr/>
        </p:nvGrpSpPr>
        <p:grpSpPr>
          <a:xfrm rot="5400000">
            <a:off x="7853918" y="4119826"/>
            <a:ext cx="86360" cy="250640"/>
            <a:chOff x="7646883" y="2226846"/>
            <a:chExt cx="86360" cy="250640"/>
          </a:xfrm>
        </p:grpSpPr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36C313B4-00AA-49CB-8DB3-B879386DF16C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8" name="Oval 137">
              <a:extLst>
                <a:ext uri="{FF2B5EF4-FFF2-40B4-BE49-F238E27FC236}">
                  <a16:creationId xmlns:a16="http://schemas.microsoft.com/office/drawing/2014/main" id="{57731EC6-AE5B-4BBB-ADB7-ADC05247CC65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9" name="Group 138">
            <a:extLst>
              <a:ext uri="{FF2B5EF4-FFF2-40B4-BE49-F238E27FC236}">
                <a16:creationId xmlns:a16="http://schemas.microsoft.com/office/drawing/2014/main" id="{131D6BB8-9875-4FDA-B1E5-33512C690D23}"/>
              </a:ext>
            </a:extLst>
          </p:cNvPr>
          <p:cNvGrpSpPr/>
          <p:nvPr/>
        </p:nvGrpSpPr>
        <p:grpSpPr>
          <a:xfrm rot="16200000">
            <a:off x="7872222" y="5480443"/>
            <a:ext cx="86360" cy="250640"/>
            <a:chOff x="7646883" y="2226846"/>
            <a:chExt cx="86360" cy="250640"/>
          </a:xfrm>
        </p:grpSpPr>
        <p:sp>
          <p:nvSpPr>
            <p:cNvPr id="140" name="Oval 139">
              <a:extLst>
                <a:ext uri="{FF2B5EF4-FFF2-40B4-BE49-F238E27FC236}">
                  <a16:creationId xmlns:a16="http://schemas.microsoft.com/office/drawing/2014/main" id="{CB8A1EE7-9856-4065-A4CF-051DA55EDE67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1" name="Oval 140">
              <a:extLst>
                <a:ext uri="{FF2B5EF4-FFF2-40B4-BE49-F238E27FC236}">
                  <a16:creationId xmlns:a16="http://schemas.microsoft.com/office/drawing/2014/main" id="{CF40BDA1-E457-4A0D-9FF2-FEC119567199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42" name="Connector: Elbow 141">
            <a:extLst>
              <a:ext uri="{FF2B5EF4-FFF2-40B4-BE49-F238E27FC236}">
                <a16:creationId xmlns:a16="http://schemas.microsoft.com/office/drawing/2014/main" id="{7BECBDF9-AD00-4473-AD13-C21517C78496}"/>
              </a:ext>
            </a:extLst>
          </p:cNvPr>
          <p:cNvCxnSpPr>
            <a:cxnSpLocks/>
            <a:stCxn id="138" idx="2"/>
            <a:endCxn id="129" idx="2"/>
          </p:cNvCxnSpPr>
          <p:nvPr/>
        </p:nvCxnSpPr>
        <p:spPr>
          <a:xfrm rot="16200000" flipH="1">
            <a:off x="8250266" y="3766657"/>
            <a:ext cx="428565" cy="1299183"/>
          </a:xfrm>
          <a:prstGeom prst="bentConnector4">
            <a:avLst>
              <a:gd name="adj1" fmla="val -53341"/>
              <a:gd name="adj2" fmla="val 82552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nector: Elbow 146">
            <a:extLst>
              <a:ext uri="{FF2B5EF4-FFF2-40B4-BE49-F238E27FC236}">
                <a16:creationId xmlns:a16="http://schemas.microsoft.com/office/drawing/2014/main" id="{964FF99C-EBF6-4249-A95C-B83F7DFA710D}"/>
              </a:ext>
            </a:extLst>
          </p:cNvPr>
          <p:cNvCxnSpPr>
            <a:cxnSpLocks/>
            <a:stCxn id="141" idx="2"/>
            <a:endCxn id="133" idx="2"/>
          </p:cNvCxnSpPr>
          <p:nvPr/>
        </p:nvCxnSpPr>
        <p:spPr>
          <a:xfrm rot="5400000" flipH="1" flipV="1">
            <a:off x="8378749" y="4904636"/>
            <a:ext cx="363099" cy="1125515"/>
          </a:xfrm>
          <a:prstGeom prst="bentConnector4">
            <a:avLst>
              <a:gd name="adj1" fmla="val -62958"/>
              <a:gd name="adj2" fmla="val 7945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Connector: Elbow 151">
            <a:extLst>
              <a:ext uri="{FF2B5EF4-FFF2-40B4-BE49-F238E27FC236}">
                <a16:creationId xmlns:a16="http://schemas.microsoft.com/office/drawing/2014/main" id="{194D05C7-9336-4EB9-87F4-80521CD92732}"/>
              </a:ext>
            </a:extLst>
          </p:cNvPr>
          <p:cNvCxnSpPr>
            <a:cxnSpLocks/>
            <a:stCxn id="137" idx="2"/>
            <a:endCxn id="128" idx="2"/>
          </p:cNvCxnSpPr>
          <p:nvPr/>
        </p:nvCxnSpPr>
        <p:spPr>
          <a:xfrm rot="16200000" flipH="1">
            <a:off x="8414546" y="3766657"/>
            <a:ext cx="264285" cy="1134903"/>
          </a:xfrm>
          <a:prstGeom prst="bentConnector4">
            <a:avLst>
              <a:gd name="adj1" fmla="val -65354"/>
              <a:gd name="adj2" fmla="val 8457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or: Elbow 156">
            <a:extLst>
              <a:ext uri="{FF2B5EF4-FFF2-40B4-BE49-F238E27FC236}">
                <a16:creationId xmlns:a16="http://schemas.microsoft.com/office/drawing/2014/main" id="{D54E98ED-F7A9-469D-B1AA-691DA2C564DE}"/>
              </a:ext>
            </a:extLst>
          </p:cNvPr>
          <p:cNvCxnSpPr>
            <a:cxnSpLocks/>
            <a:stCxn id="140" idx="2"/>
            <a:endCxn id="132" idx="2"/>
          </p:cNvCxnSpPr>
          <p:nvPr/>
        </p:nvCxnSpPr>
        <p:spPr>
          <a:xfrm rot="5400000" flipH="1" flipV="1">
            <a:off x="8214469" y="4740356"/>
            <a:ext cx="527379" cy="1289795"/>
          </a:xfrm>
          <a:prstGeom prst="bentConnector4">
            <a:avLst>
              <a:gd name="adj1" fmla="val -30824"/>
              <a:gd name="adj2" fmla="val 8594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or: Elbow 161">
            <a:extLst>
              <a:ext uri="{FF2B5EF4-FFF2-40B4-BE49-F238E27FC236}">
                <a16:creationId xmlns:a16="http://schemas.microsoft.com/office/drawing/2014/main" id="{00B9F4D2-1BB9-46C2-AD8F-08D8B8CCAD3E}"/>
              </a:ext>
            </a:extLst>
          </p:cNvPr>
          <p:cNvCxnSpPr>
            <a:cxnSpLocks/>
            <a:stCxn id="181" idx="4"/>
            <a:endCxn id="174" idx="2"/>
          </p:cNvCxnSpPr>
          <p:nvPr/>
        </p:nvCxnSpPr>
        <p:spPr>
          <a:xfrm flipV="1">
            <a:off x="6907072" y="4521895"/>
            <a:ext cx="409611" cy="1774036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  <a:effectLst>
            <a:glow rad="63500">
              <a:schemeClr val="tx1">
                <a:lumMod val="50000"/>
                <a:lumOff val="50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45" name="Group 1044">
            <a:extLst>
              <a:ext uri="{FF2B5EF4-FFF2-40B4-BE49-F238E27FC236}">
                <a16:creationId xmlns:a16="http://schemas.microsoft.com/office/drawing/2014/main" id="{43044FFF-4363-4FF1-B5DE-0B8DCEFFBB06}"/>
              </a:ext>
            </a:extLst>
          </p:cNvPr>
          <p:cNvGrpSpPr/>
          <p:nvPr/>
        </p:nvGrpSpPr>
        <p:grpSpPr>
          <a:xfrm>
            <a:off x="6767421" y="5180536"/>
            <a:ext cx="86360" cy="343801"/>
            <a:chOff x="6292628" y="5078383"/>
            <a:chExt cx="86360" cy="343801"/>
          </a:xfrm>
        </p:grpSpPr>
        <p:sp>
          <p:nvSpPr>
            <p:cNvPr id="166" name="Oval 165">
              <a:extLst>
                <a:ext uri="{FF2B5EF4-FFF2-40B4-BE49-F238E27FC236}">
                  <a16:creationId xmlns:a16="http://schemas.microsoft.com/office/drawing/2014/main" id="{D25042C8-F7D2-4619-B88D-46BB2A8D2EF6}"/>
                </a:ext>
              </a:extLst>
            </p:cNvPr>
            <p:cNvSpPr/>
            <p:nvPr/>
          </p:nvSpPr>
          <p:spPr>
            <a:xfrm>
              <a:off x="6292628" y="5078383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7" name="Oval 166">
              <a:extLst>
                <a:ext uri="{FF2B5EF4-FFF2-40B4-BE49-F238E27FC236}">
                  <a16:creationId xmlns:a16="http://schemas.microsoft.com/office/drawing/2014/main" id="{6F6F8101-B58E-4FB4-83E6-84220B88CC97}"/>
                </a:ext>
              </a:extLst>
            </p:cNvPr>
            <p:cNvSpPr/>
            <p:nvPr/>
          </p:nvSpPr>
          <p:spPr>
            <a:xfrm>
              <a:off x="6292628" y="5207104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8" name="Oval 167">
              <a:extLst>
                <a:ext uri="{FF2B5EF4-FFF2-40B4-BE49-F238E27FC236}">
                  <a16:creationId xmlns:a16="http://schemas.microsoft.com/office/drawing/2014/main" id="{B1C9D977-241A-4567-8523-9D38439B34A1}"/>
                </a:ext>
              </a:extLst>
            </p:cNvPr>
            <p:cNvSpPr/>
            <p:nvPr/>
          </p:nvSpPr>
          <p:spPr>
            <a:xfrm>
              <a:off x="6292628" y="5335824"/>
              <a:ext cx="86360" cy="86360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44" name="Group 1043">
            <a:extLst>
              <a:ext uri="{FF2B5EF4-FFF2-40B4-BE49-F238E27FC236}">
                <a16:creationId xmlns:a16="http://schemas.microsoft.com/office/drawing/2014/main" id="{6CA41DB3-7113-4C13-A782-8BBCD643B009}"/>
              </a:ext>
            </a:extLst>
          </p:cNvPr>
          <p:cNvGrpSpPr/>
          <p:nvPr/>
        </p:nvGrpSpPr>
        <p:grpSpPr>
          <a:xfrm>
            <a:off x="6767421" y="4749352"/>
            <a:ext cx="86360" cy="343801"/>
            <a:chOff x="6445028" y="5230783"/>
            <a:chExt cx="86360" cy="343801"/>
          </a:xfrm>
        </p:grpSpPr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2BADB8E4-699F-4EF1-8DA0-B926E8FCF4AA}"/>
                </a:ext>
              </a:extLst>
            </p:cNvPr>
            <p:cNvSpPr/>
            <p:nvPr/>
          </p:nvSpPr>
          <p:spPr>
            <a:xfrm>
              <a:off x="6445028" y="5230783"/>
              <a:ext cx="86360" cy="86360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F9A993EA-6413-49A5-A58B-2D2605204E46}"/>
                </a:ext>
              </a:extLst>
            </p:cNvPr>
            <p:cNvSpPr/>
            <p:nvPr/>
          </p:nvSpPr>
          <p:spPr>
            <a:xfrm>
              <a:off x="6445028" y="5359504"/>
              <a:ext cx="86360" cy="86360"/>
            </a:xfrm>
            <a:prstGeom prst="ellips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D5C4336E-F4F3-49F3-9AB6-BBA6ED2AA2D3}"/>
                </a:ext>
              </a:extLst>
            </p:cNvPr>
            <p:cNvSpPr/>
            <p:nvPr/>
          </p:nvSpPr>
          <p:spPr>
            <a:xfrm>
              <a:off x="6445028" y="5488224"/>
              <a:ext cx="86360" cy="8636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46" name="Group 1045">
            <a:extLst>
              <a:ext uri="{FF2B5EF4-FFF2-40B4-BE49-F238E27FC236}">
                <a16:creationId xmlns:a16="http://schemas.microsoft.com/office/drawing/2014/main" id="{A91114CE-4D7B-44E9-9B29-C344D41AD263}"/>
              </a:ext>
            </a:extLst>
          </p:cNvPr>
          <p:cNvGrpSpPr/>
          <p:nvPr/>
        </p:nvGrpSpPr>
        <p:grpSpPr>
          <a:xfrm>
            <a:off x="7316683" y="4478715"/>
            <a:ext cx="86360" cy="217272"/>
            <a:chOff x="6292628" y="4663096"/>
            <a:chExt cx="86360" cy="217272"/>
          </a:xfrm>
        </p:grpSpPr>
        <p:sp>
          <p:nvSpPr>
            <p:cNvPr id="174" name="Oval 173">
              <a:extLst>
                <a:ext uri="{FF2B5EF4-FFF2-40B4-BE49-F238E27FC236}">
                  <a16:creationId xmlns:a16="http://schemas.microsoft.com/office/drawing/2014/main" id="{7E5D4AA2-596C-41A1-88C1-56CC3F0F2FB9}"/>
                </a:ext>
              </a:extLst>
            </p:cNvPr>
            <p:cNvSpPr/>
            <p:nvPr/>
          </p:nvSpPr>
          <p:spPr>
            <a:xfrm>
              <a:off x="6292628" y="466309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F3E8EA97-5E64-4FD2-A692-AEB69247BEC8}"/>
                </a:ext>
              </a:extLst>
            </p:cNvPr>
            <p:cNvSpPr/>
            <p:nvPr/>
          </p:nvSpPr>
          <p:spPr>
            <a:xfrm>
              <a:off x="6292628" y="4794008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050" name="Group 1049">
            <a:extLst>
              <a:ext uri="{FF2B5EF4-FFF2-40B4-BE49-F238E27FC236}">
                <a16:creationId xmlns:a16="http://schemas.microsoft.com/office/drawing/2014/main" id="{70CD04F4-70C1-4E89-949C-AEEB8FC70AB4}"/>
              </a:ext>
            </a:extLst>
          </p:cNvPr>
          <p:cNvGrpSpPr/>
          <p:nvPr/>
        </p:nvGrpSpPr>
        <p:grpSpPr>
          <a:xfrm flipV="1">
            <a:off x="6584051" y="6254341"/>
            <a:ext cx="495520" cy="555164"/>
            <a:chOff x="5488814" y="5870036"/>
            <a:chExt cx="495520" cy="576385"/>
          </a:xfrm>
        </p:grpSpPr>
        <p:pic>
          <p:nvPicPr>
            <p:cNvPr id="1047" name="Picture 12" descr="토글스위치 3핀 2단 토글스위치 Toggle Switch mts-102 / 인투피온">
              <a:extLst>
                <a:ext uri="{FF2B5EF4-FFF2-40B4-BE49-F238E27FC236}">
                  <a16:creationId xmlns:a16="http://schemas.microsoft.com/office/drawing/2014/main" id="{7B97EE3B-8DDB-418E-A0FC-4F3B507100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88814" y="5870036"/>
              <a:ext cx="495520" cy="5131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09D245C3-D731-4276-8CF0-94FEECA7FEA8}"/>
                </a:ext>
              </a:extLst>
            </p:cNvPr>
            <p:cNvGrpSpPr/>
            <p:nvPr/>
          </p:nvGrpSpPr>
          <p:grpSpPr>
            <a:xfrm rot="16200000">
              <a:off x="5660019" y="6294605"/>
              <a:ext cx="86360" cy="217272"/>
              <a:chOff x="6292628" y="4663096"/>
              <a:chExt cx="86360" cy="217272"/>
            </a:xfrm>
          </p:grpSpPr>
          <p:sp>
            <p:nvSpPr>
              <p:cNvPr id="180" name="Oval 179">
                <a:extLst>
                  <a:ext uri="{FF2B5EF4-FFF2-40B4-BE49-F238E27FC236}">
                    <a16:creationId xmlns:a16="http://schemas.microsoft.com/office/drawing/2014/main" id="{EA4B606C-EDDC-4E6F-B523-2EA2B290B6CA}"/>
                  </a:ext>
                </a:extLst>
              </p:cNvPr>
              <p:cNvSpPr/>
              <p:nvPr/>
            </p:nvSpPr>
            <p:spPr>
              <a:xfrm>
                <a:off x="6292628" y="4663096"/>
                <a:ext cx="86360" cy="8636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Oval 180">
                <a:extLst>
                  <a:ext uri="{FF2B5EF4-FFF2-40B4-BE49-F238E27FC236}">
                    <a16:creationId xmlns:a16="http://schemas.microsoft.com/office/drawing/2014/main" id="{55AF2BED-F42A-45EC-91BA-9E6BC1B23259}"/>
                  </a:ext>
                </a:extLst>
              </p:cNvPr>
              <p:cNvSpPr/>
              <p:nvPr/>
            </p:nvSpPr>
            <p:spPr>
              <a:xfrm>
                <a:off x="6292628" y="4794008"/>
                <a:ext cx="86360" cy="8636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1052" name="Picture 16" descr="LiFePO4 Battery 12V">
            <a:extLst>
              <a:ext uri="{FF2B5EF4-FFF2-40B4-BE49-F238E27FC236}">
                <a16:creationId xmlns:a16="http://schemas.microsoft.com/office/drawing/2014/main" id="{02EEB43D-B343-4742-84BF-9A3818393A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147" y="5911975"/>
            <a:ext cx="663428" cy="86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6" name="Group 185">
            <a:extLst>
              <a:ext uri="{FF2B5EF4-FFF2-40B4-BE49-F238E27FC236}">
                <a16:creationId xmlns:a16="http://schemas.microsoft.com/office/drawing/2014/main" id="{664B40EF-CF80-40EA-800B-9D0CE5A07BCB}"/>
              </a:ext>
            </a:extLst>
          </p:cNvPr>
          <p:cNvGrpSpPr/>
          <p:nvPr/>
        </p:nvGrpSpPr>
        <p:grpSpPr>
          <a:xfrm rot="10800000">
            <a:off x="5787398" y="6123429"/>
            <a:ext cx="86360" cy="217272"/>
            <a:chOff x="6292628" y="4663096"/>
            <a:chExt cx="86360" cy="217272"/>
          </a:xfrm>
        </p:grpSpPr>
        <p:sp>
          <p:nvSpPr>
            <p:cNvPr id="187" name="Oval 186">
              <a:extLst>
                <a:ext uri="{FF2B5EF4-FFF2-40B4-BE49-F238E27FC236}">
                  <a16:creationId xmlns:a16="http://schemas.microsoft.com/office/drawing/2014/main" id="{5AB55F97-A34F-436D-9AAE-98DE8CCB5418}"/>
                </a:ext>
              </a:extLst>
            </p:cNvPr>
            <p:cNvSpPr/>
            <p:nvPr/>
          </p:nvSpPr>
          <p:spPr>
            <a:xfrm>
              <a:off x="6292628" y="466309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8" name="Oval 187">
              <a:extLst>
                <a:ext uri="{FF2B5EF4-FFF2-40B4-BE49-F238E27FC236}">
                  <a16:creationId xmlns:a16="http://schemas.microsoft.com/office/drawing/2014/main" id="{1B6B45D3-7C99-4754-939C-6CAE954402A1}"/>
                </a:ext>
              </a:extLst>
            </p:cNvPr>
            <p:cNvSpPr/>
            <p:nvPr/>
          </p:nvSpPr>
          <p:spPr>
            <a:xfrm>
              <a:off x="6292628" y="4794008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190" name="Connector: Elbow 189">
            <a:extLst>
              <a:ext uri="{FF2B5EF4-FFF2-40B4-BE49-F238E27FC236}">
                <a16:creationId xmlns:a16="http://schemas.microsoft.com/office/drawing/2014/main" id="{1BD9CD9B-608A-4177-89E0-520A662FF812}"/>
              </a:ext>
            </a:extLst>
          </p:cNvPr>
          <p:cNvCxnSpPr>
            <a:cxnSpLocks/>
            <a:stCxn id="187" idx="2"/>
            <a:endCxn id="180" idx="0"/>
          </p:cNvCxnSpPr>
          <p:nvPr/>
        </p:nvCxnSpPr>
        <p:spPr>
          <a:xfrm flipV="1">
            <a:off x="5873758" y="6295931"/>
            <a:ext cx="816042" cy="1590"/>
          </a:xfrm>
          <a:prstGeom prst="bentConnector3">
            <a:avLst>
              <a:gd name="adj1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Connector: Elbow 193">
            <a:extLst>
              <a:ext uri="{FF2B5EF4-FFF2-40B4-BE49-F238E27FC236}">
                <a16:creationId xmlns:a16="http://schemas.microsoft.com/office/drawing/2014/main" id="{45001AD5-0710-4B67-A4A0-1BA23C033D61}"/>
              </a:ext>
            </a:extLst>
          </p:cNvPr>
          <p:cNvCxnSpPr>
            <a:cxnSpLocks/>
            <a:stCxn id="188" idx="2"/>
            <a:endCxn id="175" idx="2"/>
          </p:cNvCxnSpPr>
          <p:nvPr/>
        </p:nvCxnSpPr>
        <p:spPr>
          <a:xfrm flipV="1">
            <a:off x="5873758" y="4652807"/>
            <a:ext cx="1442925" cy="1513802"/>
          </a:xfrm>
          <a:prstGeom prst="bentConnector3">
            <a:avLst>
              <a:gd name="adj1" fmla="val 9260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Connector: Elbow 198">
            <a:extLst>
              <a:ext uri="{FF2B5EF4-FFF2-40B4-BE49-F238E27FC236}">
                <a16:creationId xmlns:a16="http://schemas.microsoft.com/office/drawing/2014/main" id="{F2F5D539-2305-4A14-A733-19DA36D54F94}"/>
              </a:ext>
            </a:extLst>
          </p:cNvPr>
          <p:cNvCxnSpPr>
            <a:cxnSpLocks/>
            <a:stCxn id="25" idx="6"/>
            <a:endCxn id="175" idx="2"/>
          </p:cNvCxnSpPr>
          <p:nvPr/>
        </p:nvCxnSpPr>
        <p:spPr>
          <a:xfrm flipV="1">
            <a:off x="2553748" y="4652807"/>
            <a:ext cx="4762935" cy="352916"/>
          </a:xfrm>
          <a:prstGeom prst="bentConnector3">
            <a:avLst>
              <a:gd name="adj1" fmla="val 50000"/>
            </a:avLst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Connector: Elbow 202">
            <a:extLst>
              <a:ext uri="{FF2B5EF4-FFF2-40B4-BE49-F238E27FC236}">
                <a16:creationId xmlns:a16="http://schemas.microsoft.com/office/drawing/2014/main" id="{CC634812-091E-4B63-AFC7-4EAD0919701D}"/>
              </a:ext>
            </a:extLst>
          </p:cNvPr>
          <p:cNvCxnSpPr>
            <a:cxnSpLocks/>
            <a:stCxn id="24" idx="6"/>
            <a:endCxn id="169" idx="2"/>
          </p:cNvCxnSpPr>
          <p:nvPr/>
        </p:nvCxnSpPr>
        <p:spPr>
          <a:xfrm flipV="1">
            <a:off x="2553748" y="4792532"/>
            <a:ext cx="4213673" cy="47182"/>
          </a:xfrm>
          <a:prstGeom prst="bentConnector3">
            <a:avLst>
              <a:gd name="adj1" fmla="val 19137"/>
            </a:avLst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101">
            <a:extLst>
              <a:ext uri="{FF2B5EF4-FFF2-40B4-BE49-F238E27FC236}">
                <a16:creationId xmlns:a16="http://schemas.microsoft.com/office/drawing/2014/main" id="{FCAD843E-0042-4472-83A7-AF821EEDC997}"/>
              </a:ext>
            </a:extLst>
          </p:cNvPr>
          <p:cNvCxnSpPr>
            <a:cxnSpLocks/>
            <a:stCxn id="23" idx="6"/>
            <a:endCxn id="170" idx="2"/>
          </p:cNvCxnSpPr>
          <p:nvPr/>
        </p:nvCxnSpPr>
        <p:spPr>
          <a:xfrm>
            <a:off x="2553748" y="4673711"/>
            <a:ext cx="4213673" cy="247542"/>
          </a:xfrm>
          <a:prstGeom prst="bentConnector3">
            <a:avLst>
              <a:gd name="adj1" fmla="val 22271"/>
            </a:avLst>
          </a:prstGeom>
          <a:ln w="19050">
            <a:solidFill>
              <a:srgbClr val="FFFF00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Connector: Elbow 209">
            <a:extLst>
              <a:ext uri="{FF2B5EF4-FFF2-40B4-BE49-F238E27FC236}">
                <a16:creationId xmlns:a16="http://schemas.microsoft.com/office/drawing/2014/main" id="{B2A0C7F8-8B80-428A-AD5A-9DAFEF46578F}"/>
              </a:ext>
            </a:extLst>
          </p:cNvPr>
          <p:cNvCxnSpPr>
            <a:cxnSpLocks/>
            <a:stCxn id="22" idx="6"/>
            <a:endCxn id="171" idx="2"/>
          </p:cNvCxnSpPr>
          <p:nvPr/>
        </p:nvCxnSpPr>
        <p:spPr>
          <a:xfrm>
            <a:off x="2553748" y="4507708"/>
            <a:ext cx="4213673" cy="542265"/>
          </a:xfrm>
          <a:prstGeom prst="bentConnector3">
            <a:avLst>
              <a:gd name="adj1" fmla="val 21307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Connector: Elbow 213">
            <a:extLst>
              <a:ext uri="{FF2B5EF4-FFF2-40B4-BE49-F238E27FC236}">
                <a16:creationId xmlns:a16="http://schemas.microsoft.com/office/drawing/2014/main" id="{FA792743-58F9-4686-B3E1-99568D2861E4}"/>
              </a:ext>
            </a:extLst>
          </p:cNvPr>
          <p:cNvCxnSpPr>
            <a:cxnSpLocks/>
            <a:stCxn id="21" idx="6"/>
            <a:endCxn id="166" idx="2"/>
          </p:cNvCxnSpPr>
          <p:nvPr/>
        </p:nvCxnSpPr>
        <p:spPr>
          <a:xfrm>
            <a:off x="2553748" y="4341705"/>
            <a:ext cx="4213673" cy="882011"/>
          </a:xfrm>
          <a:prstGeom prst="bentConnector3">
            <a:avLst>
              <a:gd name="adj1" fmla="val 20463"/>
            </a:avLst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107">
            <a:extLst>
              <a:ext uri="{FF2B5EF4-FFF2-40B4-BE49-F238E27FC236}">
                <a16:creationId xmlns:a16="http://schemas.microsoft.com/office/drawing/2014/main" id="{FBAED8DF-FBC4-46AA-91AF-A1CBBDFFA2B4}"/>
              </a:ext>
            </a:extLst>
          </p:cNvPr>
          <p:cNvCxnSpPr>
            <a:cxnSpLocks/>
            <a:stCxn id="20" idx="6"/>
            <a:endCxn id="167" idx="2"/>
          </p:cNvCxnSpPr>
          <p:nvPr/>
        </p:nvCxnSpPr>
        <p:spPr>
          <a:xfrm>
            <a:off x="2553748" y="4175702"/>
            <a:ext cx="4213673" cy="1176735"/>
          </a:xfrm>
          <a:prstGeom prst="bentConnector3">
            <a:avLst>
              <a:gd name="adj1" fmla="val 15399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" name="Connector: Elbow 232">
            <a:extLst>
              <a:ext uri="{FF2B5EF4-FFF2-40B4-BE49-F238E27FC236}">
                <a16:creationId xmlns:a16="http://schemas.microsoft.com/office/drawing/2014/main" id="{DEDCEDB7-0A40-4657-9C97-FC501882AF06}"/>
              </a:ext>
            </a:extLst>
          </p:cNvPr>
          <p:cNvCxnSpPr>
            <a:cxnSpLocks/>
            <a:stCxn id="17" idx="6"/>
            <a:endCxn id="168" idx="2"/>
          </p:cNvCxnSpPr>
          <p:nvPr/>
        </p:nvCxnSpPr>
        <p:spPr>
          <a:xfrm>
            <a:off x="2553748" y="3677693"/>
            <a:ext cx="4213673" cy="1803464"/>
          </a:xfrm>
          <a:prstGeom prst="bentConnector3">
            <a:avLst>
              <a:gd name="adj1" fmla="val 1535"/>
            </a:avLst>
          </a:prstGeom>
          <a:ln w="19050">
            <a:solidFill>
              <a:schemeClr val="bg2">
                <a:lumMod val="9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4348D3D-8C75-4CA8-930A-2DBBAD5935FF}"/>
              </a:ext>
            </a:extLst>
          </p:cNvPr>
          <p:cNvGrpSpPr/>
          <p:nvPr/>
        </p:nvGrpSpPr>
        <p:grpSpPr>
          <a:xfrm>
            <a:off x="8467631" y="2869601"/>
            <a:ext cx="86360" cy="416953"/>
            <a:chOff x="8467631" y="2869601"/>
            <a:chExt cx="86360" cy="416953"/>
          </a:xfrm>
        </p:grpSpPr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CB4D29F3-E047-4FE6-B3A3-AEA8C63C9DE5}"/>
                </a:ext>
              </a:extLst>
            </p:cNvPr>
            <p:cNvSpPr/>
            <p:nvPr/>
          </p:nvSpPr>
          <p:spPr>
            <a:xfrm>
              <a:off x="8467631" y="2869601"/>
              <a:ext cx="86360" cy="8636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BE0C3D74-488F-4307-B2D3-8A8BEA3D8DC3}"/>
                </a:ext>
              </a:extLst>
            </p:cNvPr>
            <p:cNvSpPr/>
            <p:nvPr/>
          </p:nvSpPr>
          <p:spPr>
            <a:xfrm>
              <a:off x="8467631" y="2979799"/>
              <a:ext cx="86360" cy="863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32C6D187-72E1-4394-97AF-4674DA6122B2}"/>
                </a:ext>
              </a:extLst>
            </p:cNvPr>
            <p:cNvSpPr/>
            <p:nvPr/>
          </p:nvSpPr>
          <p:spPr>
            <a:xfrm>
              <a:off x="8467631" y="3089997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D88EA506-8F7B-4E13-A7A2-C877AD23CF0A}"/>
                </a:ext>
              </a:extLst>
            </p:cNvPr>
            <p:cNvSpPr/>
            <p:nvPr/>
          </p:nvSpPr>
          <p:spPr>
            <a:xfrm>
              <a:off x="8467631" y="3200194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13639D72-2E1B-4216-85C1-0DB96B61A1B0}"/>
              </a:ext>
            </a:extLst>
          </p:cNvPr>
          <p:cNvSpPr txBox="1"/>
          <p:nvPr/>
        </p:nvSpPr>
        <p:spPr>
          <a:xfrm>
            <a:off x="8201183" y="2738834"/>
            <a:ext cx="35939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/>
              <a:t>GND</a:t>
            </a:r>
            <a:endParaRPr lang="ko-KR" altLang="en-US" sz="600" b="1" dirty="0"/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D7AC385F-C231-496A-A0F4-2A526A82DBEF}"/>
              </a:ext>
            </a:extLst>
          </p:cNvPr>
          <p:cNvSpPr txBox="1"/>
          <p:nvPr/>
        </p:nvSpPr>
        <p:spPr>
          <a:xfrm>
            <a:off x="8245266" y="3215520"/>
            <a:ext cx="2712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/>
              <a:t>5v</a:t>
            </a:r>
            <a:endParaRPr lang="ko-KR" altLang="en-US" sz="600" b="1" dirty="0"/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0347EB3-EA14-467A-938B-30926B7C804D}"/>
              </a:ext>
            </a:extLst>
          </p:cNvPr>
          <p:cNvGrpSpPr/>
          <p:nvPr/>
        </p:nvGrpSpPr>
        <p:grpSpPr>
          <a:xfrm>
            <a:off x="9852623" y="3413190"/>
            <a:ext cx="766133" cy="862457"/>
            <a:chOff x="9852623" y="3311590"/>
            <a:chExt cx="766133" cy="862457"/>
          </a:xfrm>
        </p:grpSpPr>
        <p:pic>
          <p:nvPicPr>
            <p:cNvPr id="254" name="Picture 16" descr="LiFePO4 Battery 12V">
              <a:extLst>
                <a:ext uri="{FF2B5EF4-FFF2-40B4-BE49-F238E27FC236}">
                  <a16:creationId xmlns:a16="http://schemas.microsoft.com/office/drawing/2014/main" id="{78CDB9D8-4CB1-4821-BCD9-C6107BF4E5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5328" y="3311590"/>
              <a:ext cx="663428" cy="862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3095BC19-596D-4D25-9C2D-F8CCA96186FE}"/>
                </a:ext>
              </a:extLst>
            </p:cNvPr>
            <p:cNvGrpSpPr/>
            <p:nvPr/>
          </p:nvGrpSpPr>
          <p:grpSpPr>
            <a:xfrm rot="10800000">
              <a:off x="9852623" y="3511690"/>
              <a:ext cx="86360" cy="217272"/>
              <a:chOff x="6292628" y="4663096"/>
              <a:chExt cx="86360" cy="217272"/>
            </a:xfrm>
          </p:grpSpPr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85701025-0280-4F16-82AD-940310FF04AD}"/>
                  </a:ext>
                </a:extLst>
              </p:cNvPr>
              <p:cNvSpPr/>
              <p:nvPr/>
            </p:nvSpPr>
            <p:spPr>
              <a:xfrm>
                <a:off x="6292628" y="4663096"/>
                <a:ext cx="86360" cy="8636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A2A8F03D-0A39-4B90-B251-3B99E0A222BD}"/>
                  </a:ext>
                </a:extLst>
              </p:cNvPr>
              <p:cNvSpPr/>
              <p:nvPr/>
            </p:nvSpPr>
            <p:spPr>
              <a:xfrm>
                <a:off x="6292628" y="4794008"/>
                <a:ext cx="86360" cy="8636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cxnSp>
        <p:nvCxnSpPr>
          <p:cNvPr id="259" name="Straight Connector 107">
            <a:extLst>
              <a:ext uri="{FF2B5EF4-FFF2-40B4-BE49-F238E27FC236}">
                <a16:creationId xmlns:a16="http://schemas.microsoft.com/office/drawing/2014/main" id="{C5EE61B9-5280-42BB-8468-41E3B9F6E07B}"/>
              </a:ext>
            </a:extLst>
          </p:cNvPr>
          <p:cNvCxnSpPr>
            <a:cxnSpLocks/>
            <a:stCxn id="250" idx="4"/>
            <a:endCxn id="256" idx="6"/>
          </p:cNvCxnSpPr>
          <p:nvPr/>
        </p:nvCxnSpPr>
        <p:spPr>
          <a:xfrm rot="16200000" flipH="1">
            <a:off x="8931303" y="2866062"/>
            <a:ext cx="500828" cy="1341812"/>
          </a:xfrm>
          <a:prstGeom prst="bentConnector2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107">
            <a:extLst>
              <a:ext uri="{FF2B5EF4-FFF2-40B4-BE49-F238E27FC236}">
                <a16:creationId xmlns:a16="http://schemas.microsoft.com/office/drawing/2014/main" id="{6A799E91-70A8-4982-B5BA-D34353250588}"/>
              </a:ext>
            </a:extLst>
          </p:cNvPr>
          <p:cNvCxnSpPr>
            <a:cxnSpLocks/>
            <a:stCxn id="247" idx="6"/>
            <a:endCxn id="257" idx="6"/>
          </p:cNvCxnSpPr>
          <p:nvPr/>
        </p:nvCxnSpPr>
        <p:spPr>
          <a:xfrm>
            <a:off x="8553991" y="2912781"/>
            <a:ext cx="1298632" cy="7436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Connector: Elbow 271">
            <a:extLst>
              <a:ext uri="{FF2B5EF4-FFF2-40B4-BE49-F238E27FC236}">
                <a16:creationId xmlns:a16="http://schemas.microsoft.com/office/drawing/2014/main" id="{BB76016E-6F04-4A21-AD0A-DDE0FD9710D6}"/>
              </a:ext>
            </a:extLst>
          </p:cNvPr>
          <p:cNvCxnSpPr>
            <a:cxnSpLocks/>
            <a:stCxn id="35" idx="6"/>
            <a:endCxn id="247" idx="2"/>
          </p:cNvCxnSpPr>
          <p:nvPr/>
        </p:nvCxnSpPr>
        <p:spPr>
          <a:xfrm flipV="1">
            <a:off x="4423188" y="2912781"/>
            <a:ext cx="4044443" cy="432111"/>
          </a:xfrm>
          <a:prstGeom prst="bentConnector3">
            <a:avLst>
              <a:gd name="adj1" fmla="val 10685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107">
            <a:extLst>
              <a:ext uri="{FF2B5EF4-FFF2-40B4-BE49-F238E27FC236}">
                <a16:creationId xmlns:a16="http://schemas.microsoft.com/office/drawing/2014/main" id="{6D5967E9-3BD0-4612-9983-F01392B797E4}"/>
              </a:ext>
            </a:extLst>
          </p:cNvPr>
          <p:cNvCxnSpPr>
            <a:cxnSpLocks/>
            <a:stCxn id="36" idx="6"/>
            <a:endCxn id="248" idx="2"/>
          </p:cNvCxnSpPr>
          <p:nvPr/>
        </p:nvCxnSpPr>
        <p:spPr>
          <a:xfrm flipV="1">
            <a:off x="4423188" y="3022979"/>
            <a:ext cx="4044443" cy="489521"/>
          </a:xfrm>
          <a:prstGeom prst="bentConnector3">
            <a:avLst>
              <a:gd name="adj1" fmla="val 12569"/>
            </a:avLst>
          </a:prstGeom>
          <a:ln w="19050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Connector 107">
            <a:extLst>
              <a:ext uri="{FF2B5EF4-FFF2-40B4-BE49-F238E27FC236}">
                <a16:creationId xmlns:a16="http://schemas.microsoft.com/office/drawing/2014/main" id="{BC401548-24AF-4B95-AD8F-0EEA12B591CF}"/>
              </a:ext>
            </a:extLst>
          </p:cNvPr>
          <p:cNvCxnSpPr>
            <a:cxnSpLocks/>
            <a:stCxn id="37" idx="6"/>
            <a:endCxn id="249" idx="2"/>
          </p:cNvCxnSpPr>
          <p:nvPr/>
        </p:nvCxnSpPr>
        <p:spPr>
          <a:xfrm flipV="1">
            <a:off x="4423188" y="3133177"/>
            <a:ext cx="4044443" cy="546931"/>
          </a:xfrm>
          <a:prstGeom prst="bentConnector3">
            <a:avLst>
              <a:gd name="adj1" fmla="val 1458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" name="Picture 24" descr="볼트 번개 실루엣 - Pixabay의 무료 벡터 그래픽">
            <a:extLst>
              <a:ext uri="{FF2B5EF4-FFF2-40B4-BE49-F238E27FC236}">
                <a16:creationId xmlns:a16="http://schemas.microsoft.com/office/drawing/2014/main" id="{B845A286-3F08-4F06-8E51-2EE2B0C3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alphaModFix amt="72000"/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560" y="1020058"/>
            <a:ext cx="752867" cy="81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" name="Group 296">
            <a:extLst>
              <a:ext uri="{FF2B5EF4-FFF2-40B4-BE49-F238E27FC236}">
                <a16:creationId xmlns:a16="http://schemas.microsoft.com/office/drawing/2014/main" id="{168AAB80-95E1-4238-994E-ED6270D3D7F8}"/>
              </a:ext>
            </a:extLst>
          </p:cNvPr>
          <p:cNvGrpSpPr/>
          <p:nvPr/>
        </p:nvGrpSpPr>
        <p:grpSpPr>
          <a:xfrm rot="10800000">
            <a:off x="10828662" y="2440556"/>
            <a:ext cx="86360" cy="251136"/>
            <a:chOff x="6292628" y="4629232"/>
            <a:chExt cx="86360" cy="251136"/>
          </a:xfrm>
        </p:grpSpPr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DE47AA9F-D013-434E-AF55-3E1D66372E4F}"/>
                </a:ext>
              </a:extLst>
            </p:cNvPr>
            <p:cNvSpPr/>
            <p:nvPr/>
          </p:nvSpPr>
          <p:spPr>
            <a:xfrm>
              <a:off x="6292628" y="4629232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126524E4-9D47-4281-B843-1CAF84AA81EF}"/>
                </a:ext>
              </a:extLst>
            </p:cNvPr>
            <p:cNvSpPr/>
            <p:nvPr/>
          </p:nvSpPr>
          <p:spPr>
            <a:xfrm>
              <a:off x="6292628" y="4794008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715D8C8C-652D-477E-91A8-FCB48DF64ABE}"/>
              </a:ext>
            </a:extLst>
          </p:cNvPr>
          <p:cNvGrpSpPr/>
          <p:nvPr/>
        </p:nvGrpSpPr>
        <p:grpSpPr>
          <a:xfrm>
            <a:off x="9955328" y="2442708"/>
            <a:ext cx="86360" cy="414921"/>
            <a:chOff x="7646883" y="2226846"/>
            <a:chExt cx="86360" cy="414921"/>
          </a:xfrm>
        </p:grpSpPr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CA7B620E-BD1C-4017-8597-C6F8A389E079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4E15565D-CB8F-4D89-ABBB-7DF6FDBA8ECA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52E6AB5A-0D44-4794-BE68-70EE70896E57}"/>
                </a:ext>
              </a:extLst>
            </p:cNvPr>
            <p:cNvSpPr/>
            <p:nvPr/>
          </p:nvSpPr>
          <p:spPr>
            <a:xfrm>
              <a:off x="7646883" y="2555407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04" name="Straight Connector 303">
            <a:extLst>
              <a:ext uri="{FF2B5EF4-FFF2-40B4-BE49-F238E27FC236}">
                <a16:creationId xmlns:a16="http://schemas.microsoft.com/office/drawing/2014/main" id="{B7B1CCF7-A1B3-4DC3-9CA5-51400B1C04C9}"/>
              </a:ext>
            </a:extLst>
          </p:cNvPr>
          <p:cNvCxnSpPr>
            <a:cxnSpLocks/>
            <a:stCxn id="301" idx="6"/>
            <a:endCxn id="299" idx="6"/>
          </p:cNvCxnSpPr>
          <p:nvPr/>
        </p:nvCxnSpPr>
        <p:spPr>
          <a:xfrm flipV="1">
            <a:off x="10041688" y="2483736"/>
            <a:ext cx="786974" cy="21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308">
            <a:extLst>
              <a:ext uri="{FF2B5EF4-FFF2-40B4-BE49-F238E27FC236}">
                <a16:creationId xmlns:a16="http://schemas.microsoft.com/office/drawing/2014/main" id="{A53F62DE-CB4A-4060-8A32-527FF42D8981}"/>
              </a:ext>
            </a:extLst>
          </p:cNvPr>
          <p:cNvCxnSpPr>
            <a:cxnSpLocks/>
            <a:stCxn id="302" idx="6"/>
            <a:endCxn id="298" idx="6"/>
          </p:cNvCxnSpPr>
          <p:nvPr/>
        </p:nvCxnSpPr>
        <p:spPr>
          <a:xfrm flipV="1">
            <a:off x="10041688" y="2648512"/>
            <a:ext cx="786974" cy="1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1" name="Picture 28" descr="빈 배터리 아이콘 - 무료 다운로드, PNG 및 벡터">
            <a:extLst>
              <a:ext uri="{FF2B5EF4-FFF2-40B4-BE49-F238E27FC236}">
                <a16:creationId xmlns:a16="http://schemas.microsoft.com/office/drawing/2014/main" id="{EEA8C12B-5EB5-496B-8CDF-F16809FDE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363807" y="2400503"/>
            <a:ext cx="498720" cy="49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3" name="Connector: Elbow 222">
            <a:extLst>
              <a:ext uri="{FF2B5EF4-FFF2-40B4-BE49-F238E27FC236}">
                <a16:creationId xmlns:a16="http://schemas.microsoft.com/office/drawing/2014/main" id="{0D74EA31-A7E2-45E6-835C-9A72732DED91}"/>
              </a:ext>
            </a:extLst>
          </p:cNvPr>
          <p:cNvCxnSpPr>
            <a:stCxn id="221" idx="1"/>
            <a:endCxn id="298" idx="0"/>
          </p:cNvCxnSpPr>
          <p:nvPr/>
        </p:nvCxnSpPr>
        <p:spPr>
          <a:xfrm rot="5400000" flipH="1">
            <a:off x="11138739" y="2424796"/>
            <a:ext cx="207531" cy="741325"/>
          </a:xfrm>
          <a:prstGeom prst="bentConnector3">
            <a:avLst>
              <a:gd name="adj1" fmla="val -11015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or: Elbow 317">
            <a:extLst>
              <a:ext uri="{FF2B5EF4-FFF2-40B4-BE49-F238E27FC236}">
                <a16:creationId xmlns:a16="http://schemas.microsoft.com/office/drawing/2014/main" id="{797F8553-913D-465A-AB95-0AD51E72F334}"/>
              </a:ext>
            </a:extLst>
          </p:cNvPr>
          <p:cNvCxnSpPr>
            <a:cxnSpLocks/>
            <a:stCxn id="299" idx="4"/>
            <a:endCxn id="209" idx="1"/>
          </p:cNvCxnSpPr>
          <p:nvPr/>
        </p:nvCxnSpPr>
        <p:spPr>
          <a:xfrm rot="16200000" flipV="1">
            <a:off x="10393517" y="1962231"/>
            <a:ext cx="703564" cy="253086"/>
          </a:xfrm>
          <a:prstGeom prst="bentConnector4">
            <a:avLst>
              <a:gd name="adj1" fmla="val 22510"/>
              <a:gd name="adj2" fmla="val 19032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or: Elbow 320">
            <a:extLst>
              <a:ext uri="{FF2B5EF4-FFF2-40B4-BE49-F238E27FC236}">
                <a16:creationId xmlns:a16="http://schemas.microsoft.com/office/drawing/2014/main" id="{45D903B4-FD34-4E21-A0E8-9B484CD33E32}"/>
              </a:ext>
            </a:extLst>
          </p:cNvPr>
          <p:cNvCxnSpPr>
            <a:cxnSpLocks/>
            <a:stCxn id="221" idx="3"/>
            <a:endCxn id="209" idx="3"/>
          </p:cNvCxnSpPr>
          <p:nvPr/>
        </p:nvCxnSpPr>
        <p:spPr>
          <a:xfrm rot="16200000" flipV="1">
            <a:off x="11171030" y="1958366"/>
            <a:ext cx="663511" cy="2207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62113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26" descr="바퀴벌레 - 무료 동물개 아이콘">
            <a:extLst>
              <a:ext uri="{FF2B5EF4-FFF2-40B4-BE49-F238E27FC236}">
                <a16:creationId xmlns:a16="http://schemas.microsoft.com/office/drawing/2014/main" id="{EF16CF6F-BD5C-4311-9E26-F70A66DB3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8756" y="1350168"/>
            <a:ext cx="773647" cy="773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9" name="Picture 22" descr="Buy 2-Channel Relay Module Online In India. Hyderabad">
            <a:extLst>
              <a:ext uri="{FF2B5EF4-FFF2-40B4-BE49-F238E27FC236}">
                <a16:creationId xmlns:a16="http://schemas.microsoft.com/office/drawing/2014/main" id="{BFF49721-7546-4B6E-ABBC-4E9E3CA4C2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01282" y="1899899"/>
            <a:ext cx="1919095" cy="191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3D5FF5A-F7FD-438C-9475-86E1BEF6140D}"/>
              </a:ext>
            </a:extLst>
          </p:cNvPr>
          <p:cNvGrpSpPr/>
          <p:nvPr/>
        </p:nvGrpSpPr>
        <p:grpSpPr>
          <a:xfrm>
            <a:off x="315573" y="1582220"/>
            <a:ext cx="5304390" cy="3972775"/>
            <a:chOff x="315573" y="1582220"/>
            <a:chExt cx="5304390" cy="3972775"/>
          </a:xfrm>
        </p:grpSpPr>
        <p:pic>
          <p:nvPicPr>
            <p:cNvPr id="1026" name="Picture 2" descr="GPIO layout for the Raspberry Pi">
              <a:extLst>
                <a:ext uri="{FF2B5EF4-FFF2-40B4-BE49-F238E27FC236}">
                  <a16:creationId xmlns:a16="http://schemas.microsoft.com/office/drawing/2014/main" id="{8F45C6C2-99DA-4C87-9C37-36E2E5CE07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573" y="1582220"/>
              <a:ext cx="5304390" cy="39727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669ED4CD-C6F7-4089-AB52-70890020FA65}"/>
                </a:ext>
              </a:extLst>
            </p:cNvPr>
            <p:cNvSpPr/>
            <p:nvPr/>
          </p:nvSpPr>
          <p:spPr>
            <a:xfrm>
              <a:off x="2467388" y="180848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E6173DA2-5B04-4324-8610-A825E54D8664}"/>
                </a:ext>
              </a:extLst>
            </p:cNvPr>
            <p:cNvSpPr/>
            <p:nvPr/>
          </p:nvSpPr>
          <p:spPr>
            <a:xfrm>
              <a:off x="2467388" y="197448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8361D379-144E-4654-A1B9-751858AB2DDA}"/>
                </a:ext>
              </a:extLst>
            </p:cNvPr>
            <p:cNvSpPr/>
            <p:nvPr/>
          </p:nvSpPr>
          <p:spPr>
            <a:xfrm>
              <a:off x="2467388" y="214048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8064C8C2-2761-44CC-8FEA-15E8CDD9E705}"/>
                </a:ext>
              </a:extLst>
            </p:cNvPr>
            <p:cNvSpPr/>
            <p:nvPr/>
          </p:nvSpPr>
          <p:spPr>
            <a:xfrm>
              <a:off x="2467388" y="2306489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91D8C6AB-BF37-4CE6-8F21-6A3A1DA6A8B4}"/>
                </a:ext>
              </a:extLst>
            </p:cNvPr>
            <p:cNvSpPr/>
            <p:nvPr/>
          </p:nvSpPr>
          <p:spPr>
            <a:xfrm>
              <a:off x="2467388" y="247249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35F548B6-37B3-49E9-8347-18B0360A4839}"/>
                </a:ext>
              </a:extLst>
            </p:cNvPr>
            <p:cNvSpPr/>
            <p:nvPr/>
          </p:nvSpPr>
          <p:spPr>
            <a:xfrm>
              <a:off x="2467388" y="2638495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0FD6907-F22B-4642-8A91-B0A4ED6AF6BC}"/>
                </a:ext>
              </a:extLst>
            </p:cNvPr>
            <p:cNvSpPr/>
            <p:nvPr/>
          </p:nvSpPr>
          <p:spPr>
            <a:xfrm>
              <a:off x="2467388" y="280449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C69BD9F-ADE6-46B3-B516-BFA1134CD2CC}"/>
                </a:ext>
              </a:extLst>
            </p:cNvPr>
            <p:cNvSpPr/>
            <p:nvPr/>
          </p:nvSpPr>
          <p:spPr>
            <a:xfrm>
              <a:off x="2467388" y="2970501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B275792E-8264-4B46-ADB0-F0460EE8A991}"/>
                </a:ext>
              </a:extLst>
            </p:cNvPr>
            <p:cNvSpPr/>
            <p:nvPr/>
          </p:nvSpPr>
          <p:spPr>
            <a:xfrm>
              <a:off x="2467388" y="313650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7EBF2E16-9128-4FE7-9B8F-D892818F2823}"/>
                </a:ext>
              </a:extLst>
            </p:cNvPr>
            <p:cNvSpPr/>
            <p:nvPr/>
          </p:nvSpPr>
          <p:spPr>
            <a:xfrm>
              <a:off x="2467388" y="3302507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75A6D768-A332-4F70-BE12-9538FD7DCAB7}"/>
                </a:ext>
              </a:extLst>
            </p:cNvPr>
            <p:cNvSpPr/>
            <p:nvPr/>
          </p:nvSpPr>
          <p:spPr>
            <a:xfrm>
              <a:off x="2467388" y="346851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360174E6-92EA-4E4C-8AD2-191CD197EDF8}"/>
                </a:ext>
              </a:extLst>
            </p:cNvPr>
            <p:cNvSpPr/>
            <p:nvPr/>
          </p:nvSpPr>
          <p:spPr>
            <a:xfrm>
              <a:off x="2467388" y="363451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42051AB-48C0-43F0-A831-DE6E2B16A214}"/>
                </a:ext>
              </a:extLst>
            </p:cNvPr>
            <p:cNvSpPr/>
            <p:nvPr/>
          </p:nvSpPr>
          <p:spPr>
            <a:xfrm>
              <a:off x="2467388" y="380051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662D57D2-69BF-48F9-8ADE-6B4ABBD09E97}"/>
                </a:ext>
              </a:extLst>
            </p:cNvPr>
            <p:cNvSpPr/>
            <p:nvPr/>
          </p:nvSpPr>
          <p:spPr>
            <a:xfrm>
              <a:off x="2467388" y="3966519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329C448C-A51F-48A7-BFFA-0E185E58D10E}"/>
                </a:ext>
              </a:extLst>
            </p:cNvPr>
            <p:cNvSpPr/>
            <p:nvPr/>
          </p:nvSpPr>
          <p:spPr>
            <a:xfrm>
              <a:off x="2467388" y="413252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24376FBE-5333-4B72-886F-9C7E049F17B6}"/>
                </a:ext>
              </a:extLst>
            </p:cNvPr>
            <p:cNvSpPr/>
            <p:nvPr/>
          </p:nvSpPr>
          <p:spPr>
            <a:xfrm>
              <a:off x="2467388" y="4298525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75E9E563-6AAF-4FEC-AC52-C6C55C720D06}"/>
                </a:ext>
              </a:extLst>
            </p:cNvPr>
            <p:cNvSpPr/>
            <p:nvPr/>
          </p:nvSpPr>
          <p:spPr>
            <a:xfrm>
              <a:off x="2467388" y="446452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A09B77C8-CD9F-4545-8003-9A9D3B908FB1}"/>
                </a:ext>
              </a:extLst>
            </p:cNvPr>
            <p:cNvSpPr/>
            <p:nvPr/>
          </p:nvSpPr>
          <p:spPr>
            <a:xfrm>
              <a:off x="2467388" y="4630531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F3771C8A-E656-4C29-A79C-80FA60AA70CF}"/>
                </a:ext>
              </a:extLst>
            </p:cNvPr>
            <p:cNvSpPr/>
            <p:nvPr/>
          </p:nvSpPr>
          <p:spPr>
            <a:xfrm>
              <a:off x="2467388" y="479653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Oval 24">
              <a:extLst>
                <a:ext uri="{FF2B5EF4-FFF2-40B4-BE49-F238E27FC236}">
                  <a16:creationId xmlns:a16="http://schemas.microsoft.com/office/drawing/2014/main" id="{0D565499-525A-4392-819C-A9113CFDEB31}"/>
                </a:ext>
              </a:extLst>
            </p:cNvPr>
            <p:cNvSpPr/>
            <p:nvPr/>
          </p:nvSpPr>
          <p:spPr>
            <a:xfrm>
              <a:off x="2467388" y="496254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79CB4F19-E4C8-4279-873D-FE2BD707BBBB}"/>
                </a:ext>
              </a:extLst>
            </p:cNvPr>
            <p:cNvSpPr/>
            <p:nvPr/>
          </p:nvSpPr>
          <p:spPr>
            <a:xfrm>
              <a:off x="4336828" y="179324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87A726D5-2395-4207-A2DF-9F93C309B6D9}"/>
                </a:ext>
              </a:extLst>
            </p:cNvPr>
            <p:cNvSpPr/>
            <p:nvPr/>
          </p:nvSpPr>
          <p:spPr>
            <a:xfrm>
              <a:off x="4336828" y="196084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15B6346A-3F14-45B1-920A-D884E8D84B7A}"/>
                </a:ext>
              </a:extLst>
            </p:cNvPr>
            <p:cNvSpPr/>
            <p:nvPr/>
          </p:nvSpPr>
          <p:spPr>
            <a:xfrm>
              <a:off x="4336828" y="212845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76F85701-29B7-4E3A-9C79-E5E5727C3299}"/>
                </a:ext>
              </a:extLst>
            </p:cNvPr>
            <p:cNvSpPr/>
            <p:nvPr/>
          </p:nvSpPr>
          <p:spPr>
            <a:xfrm>
              <a:off x="4336828" y="229606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305C00CC-4871-493B-BB3D-6A18AA8E21BF}"/>
                </a:ext>
              </a:extLst>
            </p:cNvPr>
            <p:cNvSpPr/>
            <p:nvPr/>
          </p:nvSpPr>
          <p:spPr>
            <a:xfrm>
              <a:off x="4336828" y="246367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338203AB-D916-4AD9-9CE3-64655620F3C2}"/>
                </a:ext>
              </a:extLst>
            </p:cNvPr>
            <p:cNvSpPr/>
            <p:nvPr/>
          </p:nvSpPr>
          <p:spPr>
            <a:xfrm>
              <a:off x="4336828" y="263128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8D50E644-21F9-4528-A129-E8FAFA9C7726}"/>
                </a:ext>
              </a:extLst>
            </p:cNvPr>
            <p:cNvSpPr/>
            <p:nvPr/>
          </p:nvSpPr>
          <p:spPr>
            <a:xfrm>
              <a:off x="4336828" y="279888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4919CB70-6CB6-4ED1-9A37-C5F7818A11FB}"/>
                </a:ext>
              </a:extLst>
            </p:cNvPr>
            <p:cNvSpPr/>
            <p:nvPr/>
          </p:nvSpPr>
          <p:spPr>
            <a:xfrm>
              <a:off x="4336828" y="296649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1EACA756-52F6-4403-BF32-FFEE2991D905}"/>
                </a:ext>
              </a:extLst>
            </p:cNvPr>
            <p:cNvSpPr/>
            <p:nvPr/>
          </p:nvSpPr>
          <p:spPr>
            <a:xfrm>
              <a:off x="4336828" y="313410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D601AD5E-6733-429B-8B0F-B225E8BC819D}"/>
                </a:ext>
              </a:extLst>
            </p:cNvPr>
            <p:cNvSpPr/>
            <p:nvPr/>
          </p:nvSpPr>
          <p:spPr>
            <a:xfrm>
              <a:off x="4336828" y="330171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3A66B06D-D4E9-4EE2-9766-20A46762F4D9}"/>
                </a:ext>
              </a:extLst>
            </p:cNvPr>
            <p:cNvSpPr/>
            <p:nvPr/>
          </p:nvSpPr>
          <p:spPr>
            <a:xfrm>
              <a:off x="4336828" y="346932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122A13FB-2FE0-4D89-BF13-88D831017042}"/>
                </a:ext>
              </a:extLst>
            </p:cNvPr>
            <p:cNvSpPr/>
            <p:nvPr/>
          </p:nvSpPr>
          <p:spPr>
            <a:xfrm>
              <a:off x="4336828" y="363692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3289742F-2429-4242-A901-78AEA8E76F34}"/>
                </a:ext>
              </a:extLst>
            </p:cNvPr>
            <p:cNvSpPr/>
            <p:nvPr/>
          </p:nvSpPr>
          <p:spPr>
            <a:xfrm>
              <a:off x="4336828" y="380453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FD5BE600-2E5A-46F3-AC87-4521A545073F}"/>
                </a:ext>
              </a:extLst>
            </p:cNvPr>
            <p:cNvSpPr/>
            <p:nvPr/>
          </p:nvSpPr>
          <p:spPr>
            <a:xfrm>
              <a:off x="4336828" y="397214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79FE1848-3740-44F0-8827-849212A4A841}"/>
                </a:ext>
              </a:extLst>
            </p:cNvPr>
            <p:cNvSpPr/>
            <p:nvPr/>
          </p:nvSpPr>
          <p:spPr>
            <a:xfrm>
              <a:off x="4336828" y="4139752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4AB5232A-55F7-46B7-8B32-18293ECAA145}"/>
                </a:ext>
              </a:extLst>
            </p:cNvPr>
            <p:cNvSpPr/>
            <p:nvPr/>
          </p:nvSpPr>
          <p:spPr>
            <a:xfrm>
              <a:off x="4336828" y="4307360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FD01D661-1C9B-4DC7-8DCD-745D4ABE3A7F}"/>
                </a:ext>
              </a:extLst>
            </p:cNvPr>
            <p:cNvSpPr/>
            <p:nvPr/>
          </p:nvSpPr>
          <p:spPr>
            <a:xfrm>
              <a:off x="4336828" y="4474968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F448386A-94CB-41A5-8592-63FE58E3F23B}"/>
                </a:ext>
              </a:extLst>
            </p:cNvPr>
            <p:cNvSpPr/>
            <p:nvPr/>
          </p:nvSpPr>
          <p:spPr>
            <a:xfrm>
              <a:off x="4336828" y="4642576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72B4BE05-DF0E-48C2-947E-FCF27D5A4C36}"/>
                </a:ext>
              </a:extLst>
            </p:cNvPr>
            <p:cNvSpPr/>
            <p:nvPr/>
          </p:nvSpPr>
          <p:spPr>
            <a:xfrm>
              <a:off x="4336828" y="4810184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C5F4D7AD-D7FF-453A-80F4-08F0A1498C3B}"/>
                </a:ext>
              </a:extLst>
            </p:cNvPr>
            <p:cNvSpPr/>
            <p:nvPr/>
          </p:nvSpPr>
          <p:spPr>
            <a:xfrm>
              <a:off x="4336828" y="4977783"/>
              <a:ext cx="86360" cy="8636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F180E42-061A-4FAC-813B-36A5C12D61D9}"/>
              </a:ext>
            </a:extLst>
          </p:cNvPr>
          <p:cNvGrpSpPr/>
          <p:nvPr/>
        </p:nvGrpSpPr>
        <p:grpSpPr>
          <a:xfrm>
            <a:off x="7796645" y="317381"/>
            <a:ext cx="769915" cy="718820"/>
            <a:chOff x="7646883" y="1950889"/>
            <a:chExt cx="769915" cy="718820"/>
          </a:xfrm>
        </p:grpSpPr>
        <p:pic>
          <p:nvPicPr>
            <p:cNvPr id="1030" name="Picture 6" descr="Electric Motor Icons - Download Free Vector Icons | Noun Project">
              <a:extLst>
                <a:ext uri="{FF2B5EF4-FFF2-40B4-BE49-F238E27FC236}">
                  <a16:creationId xmlns:a16="http://schemas.microsoft.com/office/drawing/2014/main" id="{2958EDBA-1926-4464-9A0C-430620511E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90063" y="1950889"/>
              <a:ext cx="718820" cy="7188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9" name="Arrow: Left-Right 58">
              <a:extLst>
                <a:ext uri="{FF2B5EF4-FFF2-40B4-BE49-F238E27FC236}">
                  <a16:creationId xmlns:a16="http://schemas.microsoft.com/office/drawing/2014/main" id="{9C2BF0BC-D216-4AED-AA0C-A9CD70239096}"/>
                </a:ext>
              </a:extLst>
            </p:cNvPr>
            <p:cNvSpPr/>
            <p:nvPr/>
          </p:nvSpPr>
          <p:spPr>
            <a:xfrm rot="16200000">
              <a:off x="8085033" y="2239273"/>
              <a:ext cx="539102" cy="124428"/>
            </a:xfrm>
            <a:prstGeom prst="left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C804FEEE-DC14-462C-AECE-A13F9A1F8CAC}"/>
                </a:ext>
              </a:extLst>
            </p:cNvPr>
            <p:cNvGrpSpPr/>
            <p:nvPr/>
          </p:nvGrpSpPr>
          <p:grpSpPr>
            <a:xfrm>
              <a:off x="7646883" y="2130326"/>
              <a:ext cx="86360" cy="414921"/>
              <a:chOff x="7646883" y="2226846"/>
              <a:chExt cx="86360" cy="414921"/>
            </a:xfrm>
          </p:grpSpPr>
          <p:sp>
            <p:nvSpPr>
              <p:cNvPr id="60" name="Oval 59">
                <a:extLst>
                  <a:ext uri="{FF2B5EF4-FFF2-40B4-BE49-F238E27FC236}">
                    <a16:creationId xmlns:a16="http://schemas.microsoft.com/office/drawing/2014/main" id="{C57D7FCB-541F-48BA-95D8-D93B19621ED6}"/>
                  </a:ext>
                </a:extLst>
              </p:cNvPr>
              <p:cNvSpPr/>
              <p:nvPr/>
            </p:nvSpPr>
            <p:spPr>
              <a:xfrm>
                <a:off x="7646883" y="2226846"/>
                <a:ext cx="86360" cy="86360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Oval 60">
                <a:extLst>
                  <a:ext uri="{FF2B5EF4-FFF2-40B4-BE49-F238E27FC236}">
                    <a16:creationId xmlns:a16="http://schemas.microsoft.com/office/drawing/2014/main" id="{74746AA0-30B7-46BF-9637-3E1C98378A22}"/>
                  </a:ext>
                </a:extLst>
              </p:cNvPr>
              <p:cNvSpPr/>
              <p:nvPr/>
            </p:nvSpPr>
            <p:spPr>
              <a:xfrm>
                <a:off x="7646883" y="2391126"/>
                <a:ext cx="86360" cy="8636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2" name="Oval 61">
                <a:extLst>
                  <a:ext uri="{FF2B5EF4-FFF2-40B4-BE49-F238E27FC236}">
                    <a16:creationId xmlns:a16="http://schemas.microsoft.com/office/drawing/2014/main" id="{7C6D10BD-E539-4A0F-B96D-8EE6673BF2C7}"/>
                  </a:ext>
                </a:extLst>
              </p:cNvPr>
              <p:cNvSpPr/>
              <p:nvPr/>
            </p:nvSpPr>
            <p:spPr>
              <a:xfrm>
                <a:off x="7646883" y="2555407"/>
                <a:ext cx="86360" cy="86360"/>
              </a:xfrm>
              <a:prstGeom prst="ellips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57" name="Picture 6" descr="Electric Motor Icons - Download Free Vector Icons | Noun Project">
            <a:extLst>
              <a:ext uri="{FF2B5EF4-FFF2-40B4-BE49-F238E27FC236}">
                <a16:creationId xmlns:a16="http://schemas.microsoft.com/office/drawing/2014/main" id="{8D347801-70DB-483C-A050-360B9C24A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875385" y="1291046"/>
            <a:ext cx="718820" cy="718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Arrow: Left-Right 53">
            <a:extLst>
              <a:ext uri="{FF2B5EF4-FFF2-40B4-BE49-F238E27FC236}">
                <a16:creationId xmlns:a16="http://schemas.microsoft.com/office/drawing/2014/main" id="{FB5D8CAC-FBBA-4364-8517-6CFEB0516B29}"/>
              </a:ext>
            </a:extLst>
          </p:cNvPr>
          <p:cNvSpPr/>
          <p:nvPr/>
        </p:nvSpPr>
        <p:spPr>
          <a:xfrm>
            <a:off x="7939844" y="1270534"/>
            <a:ext cx="539102" cy="12442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5" name="Group 64">
            <a:extLst>
              <a:ext uri="{FF2B5EF4-FFF2-40B4-BE49-F238E27FC236}">
                <a16:creationId xmlns:a16="http://schemas.microsoft.com/office/drawing/2014/main" id="{D949E541-298B-4F5F-9F14-21F932C5E63B}"/>
              </a:ext>
            </a:extLst>
          </p:cNvPr>
          <p:cNvGrpSpPr/>
          <p:nvPr/>
        </p:nvGrpSpPr>
        <p:grpSpPr>
          <a:xfrm>
            <a:off x="7796645" y="1472123"/>
            <a:ext cx="86360" cy="414921"/>
            <a:chOff x="7646883" y="2226846"/>
            <a:chExt cx="86360" cy="414921"/>
          </a:xfrm>
        </p:grpSpPr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995FB3CD-A0CC-44B1-8FF8-8C288DBE7B91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A15DA380-B852-4E07-BF11-EE4169798CD6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C7973AD4-39BD-488D-8677-AC503ED184B4}"/>
                </a:ext>
              </a:extLst>
            </p:cNvPr>
            <p:cNvSpPr/>
            <p:nvPr/>
          </p:nvSpPr>
          <p:spPr>
            <a:xfrm>
              <a:off x="7646883" y="2555407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23" name="Picture 6" descr="Electric Motor Icons - Download Free Vector Icons | Noun Project">
            <a:extLst>
              <a:ext uri="{FF2B5EF4-FFF2-40B4-BE49-F238E27FC236}">
                <a16:creationId xmlns:a16="http://schemas.microsoft.com/office/drawing/2014/main" id="{73BDB222-0779-4F1A-94BD-8D59278648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9097009" y="4185664"/>
            <a:ext cx="718820" cy="67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6" descr="Electric Motor Icons - Download Free Vector Icons | Noun Project">
            <a:extLst>
              <a:ext uri="{FF2B5EF4-FFF2-40B4-BE49-F238E27FC236}">
                <a16:creationId xmlns:a16="http://schemas.microsoft.com/office/drawing/2014/main" id="{2FF0643D-4D5F-4520-99C2-6EF5E6EE21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9101467" y="4897846"/>
            <a:ext cx="718820" cy="67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" name="Arrow: Left-Right 124">
            <a:extLst>
              <a:ext uri="{FF2B5EF4-FFF2-40B4-BE49-F238E27FC236}">
                <a16:creationId xmlns:a16="http://schemas.microsoft.com/office/drawing/2014/main" id="{88223585-B733-403F-8F7F-3015BE2F3853}"/>
              </a:ext>
            </a:extLst>
          </p:cNvPr>
          <p:cNvSpPr/>
          <p:nvPr/>
        </p:nvSpPr>
        <p:spPr>
          <a:xfrm>
            <a:off x="9185510" y="4120718"/>
            <a:ext cx="539102" cy="12442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Arrow: Left-Right 125">
            <a:extLst>
              <a:ext uri="{FF2B5EF4-FFF2-40B4-BE49-F238E27FC236}">
                <a16:creationId xmlns:a16="http://schemas.microsoft.com/office/drawing/2014/main" id="{1D7A1C5D-7050-4F06-B318-B8DDBA025695}"/>
              </a:ext>
            </a:extLst>
          </p:cNvPr>
          <p:cNvSpPr/>
          <p:nvPr/>
        </p:nvSpPr>
        <p:spPr>
          <a:xfrm>
            <a:off x="9185510" y="5524515"/>
            <a:ext cx="539102" cy="12442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BB8C4922-A8B2-481F-B7E0-01C6486FF5AC}"/>
              </a:ext>
            </a:extLst>
          </p:cNvPr>
          <p:cNvGrpSpPr/>
          <p:nvPr/>
        </p:nvGrpSpPr>
        <p:grpSpPr>
          <a:xfrm>
            <a:off x="9114141" y="4423071"/>
            <a:ext cx="86360" cy="250640"/>
            <a:chOff x="7646883" y="2226846"/>
            <a:chExt cx="86360" cy="250640"/>
          </a:xfrm>
        </p:grpSpPr>
        <p:sp>
          <p:nvSpPr>
            <p:cNvPr id="128" name="Oval 127">
              <a:extLst>
                <a:ext uri="{FF2B5EF4-FFF2-40B4-BE49-F238E27FC236}">
                  <a16:creationId xmlns:a16="http://schemas.microsoft.com/office/drawing/2014/main" id="{FDCA460A-C0F9-44DC-A0A1-32E2ADBD073B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9" name="Oval 128">
              <a:extLst>
                <a:ext uri="{FF2B5EF4-FFF2-40B4-BE49-F238E27FC236}">
                  <a16:creationId xmlns:a16="http://schemas.microsoft.com/office/drawing/2014/main" id="{4FAF7680-3031-431C-AC29-78C242AA85FB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3156EDAD-E8EB-49C3-9F4C-268D54F7D3A1}"/>
              </a:ext>
            </a:extLst>
          </p:cNvPr>
          <p:cNvGrpSpPr/>
          <p:nvPr/>
        </p:nvGrpSpPr>
        <p:grpSpPr>
          <a:xfrm>
            <a:off x="9123057" y="5078384"/>
            <a:ext cx="86360" cy="250640"/>
            <a:chOff x="7646883" y="2226846"/>
            <a:chExt cx="86360" cy="250640"/>
          </a:xfrm>
        </p:grpSpPr>
        <p:sp>
          <p:nvSpPr>
            <p:cNvPr id="132" name="Oval 131">
              <a:extLst>
                <a:ext uri="{FF2B5EF4-FFF2-40B4-BE49-F238E27FC236}">
                  <a16:creationId xmlns:a16="http://schemas.microsoft.com/office/drawing/2014/main" id="{09E30BA4-8D2D-416B-96B6-8D0692BAA0E2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057D1B93-FC2D-4694-8C23-1EFA438BA599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4348D3D-8C75-4CA8-930A-2DBBAD5935FF}"/>
              </a:ext>
            </a:extLst>
          </p:cNvPr>
          <p:cNvGrpSpPr/>
          <p:nvPr/>
        </p:nvGrpSpPr>
        <p:grpSpPr>
          <a:xfrm>
            <a:off x="8467631" y="2869601"/>
            <a:ext cx="86360" cy="416953"/>
            <a:chOff x="8467631" y="2869601"/>
            <a:chExt cx="86360" cy="416953"/>
          </a:xfrm>
        </p:grpSpPr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CB4D29F3-E047-4FE6-B3A3-AEA8C63C9DE5}"/>
                </a:ext>
              </a:extLst>
            </p:cNvPr>
            <p:cNvSpPr/>
            <p:nvPr/>
          </p:nvSpPr>
          <p:spPr>
            <a:xfrm>
              <a:off x="8467631" y="2869601"/>
              <a:ext cx="86360" cy="8636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BE0C3D74-488F-4307-B2D3-8A8BEA3D8DC3}"/>
                </a:ext>
              </a:extLst>
            </p:cNvPr>
            <p:cNvSpPr/>
            <p:nvPr/>
          </p:nvSpPr>
          <p:spPr>
            <a:xfrm>
              <a:off x="8467631" y="2979799"/>
              <a:ext cx="86360" cy="8636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32C6D187-72E1-4394-97AF-4674DA6122B2}"/>
                </a:ext>
              </a:extLst>
            </p:cNvPr>
            <p:cNvSpPr/>
            <p:nvPr/>
          </p:nvSpPr>
          <p:spPr>
            <a:xfrm>
              <a:off x="8467631" y="3089997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D88EA506-8F7B-4E13-A7A2-C877AD23CF0A}"/>
                </a:ext>
              </a:extLst>
            </p:cNvPr>
            <p:cNvSpPr/>
            <p:nvPr/>
          </p:nvSpPr>
          <p:spPr>
            <a:xfrm>
              <a:off x="8467631" y="3200194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51" name="TextBox 150">
            <a:extLst>
              <a:ext uri="{FF2B5EF4-FFF2-40B4-BE49-F238E27FC236}">
                <a16:creationId xmlns:a16="http://schemas.microsoft.com/office/drawing/2014/main" id="{13639D72-2E1B-4216-85C1-0DB96B61A1B0}"/>
              </a:ext>
            </a:extLst>
          </p:cNvPr>
          <p:cNvSpPr txBox="1"/>
          <p:nvPr/>
        </p:nvSpPr>
        <p:spPr>
          <a:xfrm>
            <a:off x="8201183" y="2738834"/>
            <a:ext cx="35939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/>
              <a:t>GND</a:t>
            </a:r>
            <a:endParaRPr lang="ko-KR" altLang="en-US" sz="600" b="1" dirty="0"/>
          </a:p>
        </p:txBody>
      </p:sp>
      <p:sp>
        <p:nvSpPr>
          <p:cNvPr id="253" name="TextBox 252">
            <a:extLst>
              <a:ext uri="{FF2B5EF4-FFF2-40B4-BE49-F238E27FC236}">
                <a16:creationId xmlns:a16="http://schemas.microsoft.com/office/drawing/2014/main" id="{D7AC385F-C231-496A-A0F4-2A526A82DBEF}"/>
              </a:ext>
            </a:extLst>
          </p:cNvPr>
          <p:cNvSpPr txBox="1"/>
          <p:nvPr/>
        </p:nvSpPr>
        <p:spPr>
          <a:xfrm>
            <a:off x="8245266" y="3215520"/>
            <a:ext cx="271228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600" b="1" dirty="0"/>
              <a:t>5v</a:t>
            </a:r>
            <a:endParaRPr lang="ko-KR" altLang="en-US" sz="600" b="1" dirty="0"/>
          </a:p>
        </p:txBody>
      </p:sp>
      <p:grpSp>
        <p:nvGrpSpPr>
          <p:cNvPr id="207" name="Group 206">
            <a:extLst>
              <a:ext uri="{FF2B5EF4-FFF2-40B4-BE49-F238E27FC236}">
                <a16:creationId xmlns:a16="http://schemas.microsoft.com/office/drawing/2014/main" id="{10347EB3-EA14-467A-938B-30926B7C804D}"/>
              </a:ext>
            </a:extLst>
          </p:cNvPr>
          <p:cNvGrpSpPr/>
          <p:nvPr/>
        </p:nvGrpSpPr>
        <p:grpSpPr>
          <a:xfrm>
            <a:off x="9852623" y="3413190"/>
            <a:ext cx="766133" cy="862457"/>
            <a:chOff x="9852623" y="3311590"/>
            <a:chExt cx="766133" cy="862457"/>
          </a:xfrm>
        </p:grpSpPr>
        <p:pic>
          <p:nvPicPr>
            <p:cNvPr id="254" name="Picture 16" descr="LiFePO4 Battery 12V">
              <a:extLst>
                <a:ext uri="{FF2B5EF4-FFF2-40B4-BE49-F238E27FC236}">
                  <a16:creationId xmlns:a16="http://schemas.microsoft.com/office/drawing/2014/main" id="{78CDB9D8-4CB1-4821-BCD9-C6107BF4E5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55328" y="3311590"/>
              <a:ext cx="663428" cy="862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55" name="Group 254">
              <a:extLst>
                <a:ext uri="{FF2B5EF4-FFF2-40B4-BE49-F238E27FC236}">
                  <a16:creationId xmlns:a16="http://schemas.microsoft.com/office/drawing/2014/main" id="{3095BC19-596D-4D25-9C2D-F8CCA96186FE}"/>
                </a:ext>
              </a:extLst>
            </p:cNvPr>
            <p:cNvGrpSpPr/>
            <p:nvPr/>
          </p:nvGrpSpPr>
          <p:grpSpPr>
            <a:xfrm rot="10800000">
              <a:off x="9852623" y="3511690"/>
              <a:ext cx="86360" cy="217272"/>
              <a:chOff x="6292628" y="4663096"/>
              <a:chExt cx="86360" cy="217272"/>
            </a:xfrm>
          </p:grpSpPr>
          <p:sp>
            <p:nvSpPr>
              <p:cNvPr id="256" name="Oval 255">
                <a:extLst>
                  <a:ext uri="{FF2B5EF4-FFF2-40B4-BE49-F238E27FC236}">
                    <a16:creationId xmlns:a16="http://schemas.microsoft.com/office/drawing/2014/main" id="{85701025-0280-4F16-82AD-940310FF04AD}"/>
                  </a:ext>
                </a:extLst>
              </p:cNvPr>
              <p:cNvSpPr/>
              <p:nvPr/>
            </p:nvSpPr>
            <p:spPr>
              <a:xfrm>
                <a:off x="6292628" y="4663096"/>
                <a:ext cx="86360" cy="86360"/>
              </a:xfrm>
              <a:prstGeom prst="ellipse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7" name="Oval 256">
                <a:extLst>
                  <a:ext uri="{FF2B5EF4-FFF2-40B4-BE49-F238E27FC236}">
                    <a16:creationId xmlns:a16="http://schemas.microsoft.com/office/drawing/2014/main" id="{A2A8F03D-0A39-4B90-B251-3B99E0A222BD}"/>
                  </a:ext>
                </a:extLst>
              </p:cNvPr>
              <p:cNvSpPr/>
              <p:nvPr/>
            </p:nvSpPr>
            <p:spPr>
              <a:xfrm>
                <a:off x="6292628" y="4794008"/>
                <a:ext cx="86360" cy="86360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cxnSp>
        <p:nvCxnSpPr>
          <p:cNvPr id="259" name="Straight Connector 107">
            <a:extLst>
              <a:ext uri="{FF2B5EF4-FFF2-40B4-BE49-F238E27FC236}">
                <a16:creationId xmlns:a16="http://schemas.microsoft.com/office/drawing/2014/main" id="{C5EE61B9-5280-42BB-8468-41E3B9F6E07B}"/>
              </a:ext>
            </a:extLst>
          </p:cNvPr>
          <p:cNvCxnSpPr>
            <a:cxnSpLocks/>
            <a:stCxn id="250" idx="4"/>
            <a:endCxn id="256" idx="6"/>
          </p:cNvCxnSpPr>
          <p:nvPr/>
        </p:nvCxnSpPr>
        <p:spPr>
          <a:xfrm rot="16200000" flipH="1">
            <a:off x="8931303" y="2866062"/>
            <a:ext cx="500828" cy="1341812"/>
          </a:xfrm>
          <a:prstGeom prst="bentConnector2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6" name="Straight Connector 107">
            <a:extLst>
              <a:ext uri="{FF2B5EF4-FFF2-40B4-BE49-F238E27FC236}">
                <a16:creationId xmlns:a16="http://schemas.microsoft.com/office/drawing/2014/main" id="{6A799E91-70A8-4982-B5BA-D34353250588}"/>
              </a:ext>
            </a:extLst>
          </p:cNvPr>
          <p:cNvCxnSpPr>
            <a:cxnSpLocks/>
            <a:stCxn id="247" idx="6"/>
            <a:endCxn id="257" idx="6"/>
          </p:cNvCxnSpPr>
          <p:nvPr/>
        </p:nvCxnSpPr>
        <p:spPr>
          <a:xfrm>
            <a:off x="8553991" y="2912781"/>
            <a:ext cx="1298632" cy="7436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Connector: Elbow 271">
            <a:extLst>
              <a:ext uri="{FF2B5EF4-FFF2-40B4-BE49-F238E27FC236}">
                <a16:creationId xmlns:a16="http://schemas.microsoft.com/office/drawing/2014/main" id="{BB76016E-6F04-4A21-AD0A-DDE0FD9710D6}"/>
              </a:ext>
            </a:extLst>
          </p:cNvPr>
          <p:cNvCxnSpPr>
            <a:cxnSpLocks/>
            <a:stCxn id="35" idx="6"/>
            <a:endCxn id="247" idx="2"/>
          </p:cNvCxnSpPr>
          <p:nvPr/>
        </p:nvCxnSpPr>
        <p:spPr>
          <a:xfrm flipV="1">
            <a:off x="4423188" y="2912781"/>
            <a:ext cx="4044443" cy="432111"/>
          </a:xfrm>
          <a:prstGeom prst="bentConnector3">
            <a:avLst>
              <a:gd name="adj1" fmla="val 10685"/>
            </a:avLst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7" name="Straight Connector 107">
            <a:extLst>
              <a:ext uri="{FF2B5EF4-FFF2-40B4-BE49-F238E27FC236}">
                <a16:creationId xmlns:a16="http://schemas.microsoft.com/office/drawing/2014/main" id="{6D5967E9-3BD0-4612-9983-F01392B797E4}"/>
              </a:ext>
            </a:extLst>
          </p:cNvPr>
          <p:cNvCxnSpPr>
            <a:cxnSpLocks/>
            <a:stCxn id="36" idx="6"/>
            <a:endCxn id="248" idx="2"/>
          </p:cNvCxnSpPr>
          <p:nvPr/>
        </p:nvCxnSpPr>
        <p:spPr>
          <a:xfrm flipV="1">
            <a:off x="4423188" y="3022979"/>
            <a:ext cx="4044443" cy="489521"/>
          </a:xfrm>
          <a:prstGeom prst="bentConnector3">
            <a:avLst>
              <a:gd name="adj1" fmla="val 12569"/>
            </a:avLst>
          </a:prstGeom>
          <a:ln w="19050">
            <a:solidFill>
              <a:schemeClr val="bg1"/>
            </a:solidFill>
          </a:ln>
          <a:effectLst>
            <a:glow rad="63500">
              <a:schemeClr val="tx1">
                <a:alpha val="4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Straight Connector 107">
            <a:extLst>
              <a:ext uri="{FF2B5EF4-FFF2-40B4-BE49-F238E27FC236}">
                <a16:creationId xmlns:a16="http://schemas.microsoft.com/office/drawing/2014/main" id="{BC401548-24AF-4B95-AD8F-0EEA12B591CF}"/>
              </a:ext>
            </a:extLst>
          </p:cNvPr>
          <p:cNvCxnSpPr>
            <a:cxnSpLocks/>
            <a:stCxn id="37" idx="6"/>
            <a:endCxn id="249" idx="2"/>
          </p:cNvCxnSpPr>
          <p:nvPr/>
        </p:nvCxnSpPr>
        <p:spPr>
          <a:xfrm flipV="1">
            <a:off x="4423188" y="3133177"/>
            <a:ext cx="4044443" cy="546931"/>
          </a:xfrm>
          <a:prstGeom prst="bentConnector3">
            <a:avLst>
              <a:gd name="adj1" fmla="val 14580"/>
            </a:avLst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8" name="Picture 24" descr="볼트 번개 실루엣 - Pixabay의 무료 벡터 그래픽">
            <a:extLst>
              <a:ext uri="{FF2B5EF4-FFF2-40B4-BE49-F238E27FC236}">
                <a16:creationId xmlns:a16="http://schemas.microsoft.com/office/drawing/2014/main" id="{B845A286-3F08-4F06-8E51-2EE2B0C3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alphaModFix amt="72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8560" y="1020058"/>
            <a:ext cx="752867" cy="816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7" name="Group 296">
            <a:extLst>
              <a:ext uri="{FF2B5EF4-FFF2-40B4-BE49-F238E27FC236}">
                <a16:creationId xmlns:a16="http://schemas.microsoft.com/office/drawing/2014/main" id="{168AAB80-95E1-4238-994E-ED6270D3D7F8}"/>
              </a:ext>
            </a:extLst>
          </p:cNvPr>
          <p:cNvGrpSpPr/>
          <p:nvPr/>
        </p:nvGrpSpPr>
        <p:grpSpPr>
          <a:xfrm rot="10800000">
            <a:off x="10828662" y="2440556"/>
            <a:ext cx="86360" cy="251136"/>
            <a:chOff x="6292628" y="4629232"/>
            <a:chExt cx="86360" cy="251136"/>
          </a:xfrm>
        </p:grpSpPr>
        <p:sp>
          <p:nvSpPr>
            <p:cNvPr id="298" name="Oval 297">
              <a:extLst>
                <a:ext uri="{FF2B5EF4-FFF2-40B4-BE49-F238E27FC236}">
                  <a16:creationId xmlns:a16="http://schemas.microsoft.com/office/drawing/2014/main" id="{DE47AA9F-D013-434E-AF55-3E1D66372E4F}"/>
                </a:ext>
              </a:extLst>
            </p:cNvPr>
            <p:cNvSpPr/>
            <p:nvPr/>
          </p:nvSpPr>
          <p:spPr>
            <a:xfrm>
              <a:off x="6292628" y="4629232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9" name="Oval 298">
              <a:extLst>
                <a:ext uri="{FF2B5EF4-FFF2-40B4-BE49-F238E27FC236}">
                  <a16:creationId xmlns:a16="http://schemas.microsoft.com/office/drawing/2014/main" id="{126524E4-9D47-4281-B843-1CAF84AA81EF}"/>
                </a:ext>
              </a:extLst>
            </p:cNvPr>
            <p:cNvSpPr/>
            <p:nvPr/>
          </p:nvSpPr>
          <p:spPr>
            <a:xfrm>
              <a:off x="6292628" y="4794008"/>
              <a:ext cx="86360" cy="8636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00" name="Group 299">
            <a:extLst>
              <a:ext uri="{FF2B5EF4-FFF2-40B4-BE49-F238E27FC236}">
                <a16:creationId xmlns:a16="http://schemas.microsoft.com/office/drawing/2014/main" id="{715D8C8C-652D-477E-91A8-FCB48DF64ABE}"/>
              </a:ext>
            </a:extLst>
          </p:cNvPr>
          <p:cNvGrpSpPr/>
          <p:nvPr/>
        </p:nvGrpSpPr>
        <p:grpSpPr>
          <a:xfrm>
            <a:off x="9955328" y="2442708"/>
            <a:ext cx="86360" cy="414921"/>
            <a:chOff x="7646883" y="2226846"/>
            <a:chExt cx="86360" cy="414921"/>
          </a:xfrm>
        </p:grpSpPr>
        <p:sp>
          <p:nvSpPr>
            <p:cNvPr id="301" name="Oval 300">
              <a:extLst>
                <a:ext uri="{FF2B5EF4-FFF2-40B4-BE49-F238E27FC236}">
                  <a16:creationId xmlns:a16="http://schemas.microsoft.com/office/drawing/2014/main" id="{CA7B620E-BD1C-4017-8597-C6F8A389E079}"/>
                </a:ext>
              </a:extLst>
            </p:cNvPr>
            <p:cNvSpPr/>
            <p:nvPr/>
          </p:nvSpPr>
          <p:spPr>
            <a:xfrm>
              <a:off x="7646883" y="2226846"/>
              <a:ext cx="86360" cy="8636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2" name="Oval 301">
              <a:extLst>
                <a:ext uri="{FF2B5EF4-FFF2-40B4-BE49-F238E27FC236}">
                  <a16:creationId xmlns:a16="http://schemas.microsoft.com/office/drawing/2014/main" id="{4E15565D-CB8F-4D89-ABBB-7DF6FDBA8ECA}"/>
                </a:ext>
              </a:extLst>
            </p:cNvPr>
            <p:cNvSpPr/>
            <p:nvPr/>
          </p:nvSpPr>
          <p:spPr>
            <a:xfrm>
              <a:off x="7646883" y="2391126"/>
              <a:ext cx="86360" cy="86360"/>
            </a:xfrm>
            <a:prstGeom prst="ellipse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3" name="Oval 302">
              <a:extLst>
                <a:ext uri="{FF2B5EF4-FFF2-40B4-BE49-F238E27FC236}">
                  <a16:creationId xmlns:a16="http://schemas.microsoft.com/office/drawing/2014/main" id="{52E6AB5A-0D44-4794-BE68-70EE70896E57}"/>
                </a:ext>
              </a:extLst>
            </p:cNvPr>
            <p:cNvSpPr/>
            <p:nvPr/>
          </p:nvSpPr>
          <p:spPr>
            <a:xfrm>
              <a:off x="7646883" y="2555407"/>
              <a:ext cx="86360" cy="8636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04" name="Straight Connector 303">
            <a:extLst>
              <a:ext uri="{FF2B5EF4-FFF2-40B4-BE49-F238E27FC236}">
                <a16:creationId xmlns:a16="http://schemas.microsoft.com/office/drawing/2014/main" id="{B7B1CCF7-A1B3-4DC3-9CA5-51400B1C04C9}"/>
              </a:ext>
            </a:extLst>
          </p:cNvPr>
          <p:cNvCxnSpPr>
            <a:cxnSpLocks/>
            <a:stCxn id="301" idx="6"/>
            <a:endCxn id="299" idx="6"/>
          </p:cNvCxnSpPr>
          <p:nvPr/>
        </p:nvCxnSpPr>
        <p:spPr>
          <a:xfrm flipV="1">
            <a:off x="10041688" y="2483736"/>
            <a:ext cx="786974" cy="215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Straight Connector 308">
            <a:extLst>
              <a:ext uri="{FF2B5EF4-FFF2-40B4-BE49-F238E27FC236}">
                <a16:creationId xmlns:a16="http://schemas.microsoft.com/office/drawing/2014/main" id="{A53F62DE-CB4A-4060-8A32-527FF42D8981}"/>
              </a:ext>
            </a:extLst>
          </p:cNvPr>
          <p:cNvCxnSpPr>
            <a:cxnSpLocks/>
            <a:stCxn id="302" idx="6"/>
            <a:endCxn id="298" idx="6"/>
          </p:cNvCxnSpPr>
          <p:nvPr/>
        </p:nvCxnSpPr>
        <p:spPr>
          <a:xfrm flipV="1">
            <a:off x="10041688" y="2648512"/>
            <a:ext cx="786974" cy="165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1" name="Picture 28" descr="빈 배터리 아이콘 - 무료 다운로드, PNG 및 벡터">
            <a:extLst>
              <a:ext uri="{FF2B5EF4-FFF2-40B4-BE49-F238E27FC236}">
                <a16:creationId xmlns:a16="http://schemas.microsoft.com/office/drawing/2014/main" id="{EEA8C12B-5EB5-496B-8CDF-F16809FDEF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1363807" y="2400503"/>
            <a:ext cx="498720" cy="498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3" name="Connector: Elbow 222">
            <a:extLst>
              <a:ext uri="{FF2B5EF4-FFF2-40B4-BE49-F238E27FC236}">
                <a16:creationId xmlns:a16="http://schemas.microsoft.com/office/drawing/2014/main" id="{0D74EA31-A7E2-45E6-835C-9A72732DED91}"/>
              </a:ext>
            </a:extLst>
          </p:cNvPr>
          <p:cNvCxnSpPr>
            <a:stCxn id="221" idx="1"/>
            <a:endCxn id="298" idx="0"/>
          </p:cNvCxnSpPr>
          <p:nvPr/>
        </p:nvCxnSpPr>
        <p:spPr>
          <a:xfrm rot="5400000" flipH="1">
            <a:off x="11138739" y="2424796"/>
            <a:ext cx="207531" cy="741325"/>
          </a:xfrm>
          <a:prstGeom prst="bentConnector3">
            <a:avLst>
              <a:gd name="adj1" fmla="val -11015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ctor: Elbow 317">
            <a:extLst>
              <a:ext uri="{FF2B5EF4-FFF2-40B4-BE49-F238E27FC236}">
                <a16:creationId xmlns:a16="http://schemas.microsoft.com/office/drawing/2014/main" id="{797F8553-913D-465A-AB95-0AD51E72F334}"/>
              </a:ext>
            </a:extLst>
          </p:cNvPr>
          <p:cNvCxnSpPr>
            <a:cxnSpLocks/>
            <a:stCxn id="299" idx="4"/>
            <a:endCxn id="209" idx="1"/>
          </p:cNvCxnSpPr>
          <p:nvPr/>
        </p:nvCxnSpPr>
        <p:spPr>
          <a:xfrm rot="16200000" flipV="1">
            <a:off x="10393517" y="1962231"/>
            <a:ext cx="703564" cy="253086"/>
          </a:xfrm>
          <a:prstGeom prst="bentConnector4">
            <a:avLst>
              <a:gd name="adj1" fmla="val 22510"/>
              <a:gd name="adj2" fmla="val 190325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ctor: Elbow 320">
            <a:extLst>
              <a:ext uri="{FF2B5EF4-FFF2-40B4-BE49-F238E27FC236}">
                <a16:creationId xmlns:a16="http://schemas.microsoft.com/office/drawing/2014/main" id="{45D903B4-FD34-4E21-A0E8-9B484CD33E32}"/>
              </a:ext>
            </a:extLst>
          </p:cNvPr>
          <p:cNvCxnSpPr>
            <a:cxnSpLocks/>
            <a:stCxn id="221" idx="3"/>
            <a:endCxn id="209" idx="3"/>
          </p:cNvCxnSpPr>
          <p:nvPr/>
        </p:nvCxnSpPr>
        <p:spPr>
          <a:xfrm rot="16200000" flipV="1">
            <a:off x="11171030" y="1958366"/>
            <a:ext cx="663511" cy="22076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235B2E8-9C97-4142-A3D3-4C96B157AF0B}"/>
              </a:ext>
            </a:extLst>
          </p:cNvPr>
          <p:cNvSpPr txBox="1"/>
          <p:nvPr/>
        </p:nvSpPr>
        <p:spPr>
          <a:xfrm>
            <a:off x="0" y="0"/>
            <a:ext cx="2293898" cy="400110"/>
          </a:xfrm>
          <a:prstGeom prst="rect">
            <a:avLst/>
          </a:prstGeom>
          <a:solidFill>
            <a:srgbClr val="FFC000"/>
          </a:solidFill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GPIO</a:t>
            </a:r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Booby</a:t>
            </a:r>
            <a:r>
              <a:rPr lang="ko-KR" altLang="en-US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20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Trap</a:t>
            </a:r>
            <a:endParaRPr lang="ko-KR" altLang="en-US" sz="20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12378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580</TotalTime>
  <Words>7</Words>
  <Application>Microsoft Office PowerPoint</Application>
  <PresentationFormat>Widescreen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맑은 고딕</vt:lpstr>
      <vt:lpstr>Arial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Hyeon Su Ryu</dc:creator>
  <cp:lastModifiedBy>Hyeon Su Ryu</cp:lastModifiedBy>
  <cp:revision>24</cp:revision>
  <cp:lastPrinted>2021-03-11T19:42:59Z</cp:lastPrinted>
  <dcterms:created xsi:type="dcterms:W3CDTF">2021-03-11T14:27:46Z</dcterms:created>
  <dcterms:modified xsi:type="dcterms:W3CDTF">2021-03-12T03:13:10Z</dcterms:modified>
</cp:coreProperties>
</file>